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ela Gothic One" charset="1" panose="00000500000000000000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4"/>
    </p:embeddedFont>
    <p:embeddedFont>
      <p:font typeface="DM Sans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5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5886" y="3455937"/>
            <a:ext cx="9534228" cy="158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Modulul „Autentificare și Profil Utilizator"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5886" y="5322540"/>
            <a:ext cx="953422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Prezentare Sprint 0 – Echipa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05886" y="5968156"/>
            <a:ext cx="9534228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Zaharov Sergiu • Chiriac Ion • Niculiță Nichita • Ivanov Stanislav • Iacob Stanislav • Mîța Andrei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7886" y="948779"/>
            <a:ext cx="9534228" cy="158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Succese și Lecții Învățate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86" y="3118991"/>
            <a:ext cx="3117949" cy="42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Puncte Forte </a:t>
            </a:r>
            <a:r>
              <a:rPr lang="en-US" sz="2437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86" y="3707457"/>
            <a:ext cx="447809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Claritate în distribuirea taskurilor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86" y="4169420"/>
            <a:ext cx="447809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Comunicare eficientă în echipă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86" y="4631382"/>
            <a:ext cx="447809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Sprint planificat realist cu deadline respectat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886" y="5472410"/>
            <a:ext cx="447809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Colaborare strânsă între dezvoltatori și tester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13549" y="3118991"/>
            <a:ext cx="4205334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Provocări și Lecții </a:t>
            </a:r>
            <a:r>
              <a:rPr lang="en-US" sz="2437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⚙️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13549" y="3707457"/>
            <a:ext cx="447809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Unele cerințe au necesitat redefinirea criteriilor de acceptare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13549" y="4548485"/>
            <a:ext cx="4478090" cy="12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Implementarea notificărilor prin email a durat mai mult decât estimarea inițială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13549" y="5768579"/>
            <a:ext cx="447809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Transparență constantă prin Scrum 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13549" y="6609606"/>
            <a:ext cx="447809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Adaptabilitate și învățare continuă prin retrospective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7886" y="7717185"/>
            <a:ext cx="9534228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Rezultat Final: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Echipa a menținut o viteză constantă de lucru, finalizând toate funcționalitățile de bază. Comunicarea eficientă și aplicarea principiilor Agile au fost esențiale pentru succesul sprintului, demonstrând maturitate în gestionarea proiectelor software.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7886" y="1744116"/>
            <a:ext cx="9534228" cy="158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Tema și Obiectivele Proiectului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3124" y="3682156"/>
            <a:ext cx="4658171" cy="1413272"/>
            <a:chOff x="0" y="0"/>
            <a:chExt cx="6210895" cy="18843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198235" cy="1871726"/>
            </a:xfrm>
            <a:custGeom>
              <a:avLst/>
              <a:gdLst/>
              <a:ahLst/>
              <a:cxnLst/>
              <a:rect r="r" b="b" t="t" l="l"/>
              <a:pathLst>
                <a:path h="1871726" w="6198235">
                  <a:moveTo>
                    <a:pt x="0" y="132715"/>
                  </a:moveTo>
                  <a:cubicBezTo>
                    <a:pt x="0" y="59436"/>
                    <a:pt x="59690" y="0"/>
                    <a:pt x="133350" y="0"/>
                  </a:cubicBezTo>
                  <a:lnTo>
                    <a:pt x="6064885" y="0"/>
                  </a:lnTo>
                  <a:cubicBezTo>
                    <a:pt x="6138545" y="0"/>
                    <a:pt x="6198235" y="59436"/>
                    <a:pt x="6198235" y="132715"/>
                  </a:cubicBezTo>
                  <a:lnTo>
                    <a:pt x="6198235" y="1739011"/>
                  </a:lnTo>
                  <a:cubicBezTo>
                    <a:pt x="6198235" y="1812290"/>
                    <a:pt x="6138545" y="1871726"/>
                    <a:pt x="6064885" y="1871726"/>
                  </a:cubicBezTo>
                  <a:lnTo>
                    <a:pt x="133350" y="1871726"/>
                  </a:lnTo>
                  <a:cubicBezTo>
                    <a:pt x="59690" y="1871726"/>
                    <a:pt x="0" y="1812290"/>
                    <a:pt x="0" y="173901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10935" cy="1884426"/>
            </a:xfrm>
            <a:custGeom>
              <a:avLst/>
              <a:gdLst/>
              <a:ahLst/>
              <a:cxnLst/>
              <a:rect r="r" b="b" t="t" l="l"/>
              <a:pathLst>
                <a:path h="1884426" w="6210935">
                  <a:moveTo>
                    <a:pt x="0" y="139065"/>
                  </a:moveTo>
                  <a:cubicBezTo>
                    <a:pt x="0" y="62230"/>
                    <a:pt x="62611" y="0"/>
                    <a:pt x="139700" y="0"/>
                  </a:cubicBezTo>
                  <a:lnTo>
                    <a:pt x="6071235" y="0"/>
                  </a:lnTo>
                  <a:lnTo>
                    <a:pt x="6071235" y="6350"/>
                  </a:lnTo>
                  <a:lnTo>
                    <a:pt x="6071235" y="0"/>
                  </a:lnTo>
                  <a:cubicBezTo>
                    <a:pt x="6148324" y="0"/>
                    <a:pt x="6210935" y="62230"/>
                    <a:pt x="6210935" y="139065"/>
                  </a:cubicBezTo>
                  <a:lnTo>
                    <a:pt x="6204585" y="139065"/>
                  </a:lnTo>
                  <a:lnTo>
                    <a:pt x="6210935" y="139065"/>
                  </a:lnTo>
                  <a:lnTo>
                    <a:pt x="6210935" y="1745361"/>
                  </a:lnTo>
                  <a:lnTo>
                    <a:pt x="6204585" y="1745361"/>
                  </a:lnTo>
                  <a:lnTo>
                    <a:pt x="6210935" y="1745361"/>
                  </a:lnTo>
                  <a:cubicBezTo>
                    <a:pt x="6210935" y="1822196"/>
                    <a:pt x="6148324" y="1884426"/>
                    <a:pt x="6071235" y="1884426"/>
                  </a:cubicBezTo>
                  <a:lnTo>
                    <a:pt x="6071235" y="1878076"/>
                  </a:lnTo>
                  <a:lnTo>
                    <a:pt x="6071235" y="1884426"/>
                  </a:lnTo>
                  <a:lnTo>
                    <a:pt x="139700" y="1884426"/>
                  </a:lnTo>
                  <a:lnTo>
                    <a:pt x="139700" y="1878076"/>
                  </a:lnTo>
                  <a:lnTo>
                    <a:pt x="139700" y="1884426"/>
                  </a:lnTo>
                  <a:cubicBezTo>
                    <a:pt x="62611" y="1884426"/>
                    <a:pt x="0" y="1822196"/>
                    <a:pt x="0" y="1745361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1745361"/>
                  </a:lnTo>
                  <a:lnTo>
                    <a:pt x="6350" y="1745361"/>
                  </a:lnTo>
                  <a:lnTo>
                    <a:pt x="12700" y="1745361"/>
                  </a:lnTo>
                  <a:cubicBezTo>
                    <a:pt x="12700" y="1815084"/>
                    <a:pt x="69469" y="1871726"/>
                    <a:pt x="139700" y="1871726"/>
                  </a:cubicBezTo>
                  <a:lnTo>
                    <a:pt x="6071235" y="1871726"/>
                  </a:lnTo>
                  <a:cubicBezTo>
                    <a:pt x="6141339" y="1871726"/>
                    <a:pt x="6198235" y="1815084"/>
                    <a:pt x="6198235" y="1745361"/>
                  </a:cubicBezTo>
                  <a:lnTo>
                    <a:pt x="6198235" y="139065"/>
                  </a:lnTo>
                  <a:cubicBezTo>
                    <a:pt x="6198235" y="69342"/>
                    <a:pt x="6141466" y="12700"/>
                    <a:pt x="6071235" y="12700"/>
                  </a:cubicBezTo>
                  <a:lnTo>
                    <a:pt x="139700" y="12700"/>
                  </a:lnTo>
                  <a:lnTo>
                    <a:pt x="139700" y="6350"/>
                  </a:lnTo>
                  <a:lnTo>
                    <a:pt x="139700" y="12700"/>
                  </a:lnTo>
                  <a:cubicBezTo>
                    <a:pt x="69469" y="12700"/>
                    <a:pt x="12700" y="69342"/>
                    <a:pt x="12700" y="1390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94346" y="3923854"/>
            <a:ext cx="3117949" cy="39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Sprint 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4346" y="4388941"/>
            <a:ext cx="415572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24 octombrie – 7 noiembrie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28705" y="3682156"/>
            <a:ext cx="4658171" cy="1413272"/>
            <a:chOff x="0" y="0"/>
            <a:chExt cx="6210895" cy="18843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198235" cy="1871726"/>
            </a:xfrm>
            <a:custGeom>
              <a:avLst/>
              <a:gdLst/>
              <a:ahLst/>
              <a:cxnLst/>
              <a:rect r="r" b="b" t="t" l="l"/>
              <a:pathLst>
                <a:path h="1871726" w="6198235">
                  <a:moveTo>
                    <a:pt x="0" y="132715"/>
                  </a:moveTo>
                  <a:cubicBezTo>
                    <a:pt x="0" y="59436"/>
                    <a:pt x="59690" y="0"/>
                    <a:pt x="133350" y="0"/>
                  </a:cubicBezTo>
                  <a:lnTo>
                    <a:pt x="6064885" y="0"/>
                  </a:lnTo>
                  <a:cubicBezTo>
                    <a:pt x="6138545" y="0"/>
                    <a:pt x="6198235" y="59436"/>
                    <a:pt x="6198235" y="132715"/>
                  </a:cubicBezTo>
                  <a:lnTo>
                    <a:pt x="6198235" y="1739011"/>
                  </a:lnTo>
                  <a:cubicBezTo>
                    <a:pt x="6198235" y="1812290"/>
                    <a:pt x="6138545" y="1871726"/>
                    <a:pt x="6064885" y="1871726"/>
                  </a:cubicBezTo>
                  <a:lnTo>
                    <a:pt x="133350" y="1871726"/>
                  </a:lnTo>
                  <a:cubicBezTo>
                    <a:pt x="59690" y="1871726"/>
                    <a:pt x="0" y="1812290"/>
                    <a:pt x="0" y="173901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0935" cy="1884426"/>
            </a:xfrm>
            <a:custGeom>
              <a:avLst/>
              <a:gdLst/>
              <a:ahLst/>
              <a:cxnLst/>
              <a:rect r="r" b="b" t="t" l="l"/>
              <a:pathLst>
                <a:path h="1884426" w="6210935">
                  <a:moveTo>
                    <a:pt x="0" y="139065"/>
                  </a:moveTo>
                  <a:cubicBezTo>
                    <a:pt x="0" y="62230"/>
                    <a:pt x="62611" y="0"/>
                    <a:pt x="139700" y="0"/>
                  </a:cubicBezTo>
                  <a:lnTo>
                    <a:pt x="6071235" y="0"/>
                  </a:lnTo>
                  <a:lnTo>
                    <a:pt x="6071235" y="6350"/>
                  </a:lnTo>
                  <a:lnTo>
                    <a:pt x="6071235" y="0"/>
                  </a:lnTo>
                  <a:cubicBezTo>
                    <a:pt x="6148324" y="0"/>
                    <a:pt x="6210935" y="62230"/>
                    <a:pt x="6210935" y="139065"/>
                  </a:cubicBezTo>
                  <a:lnTo>
                    <a:pt x="6204585" y="139065"/>
                  </a:lnTo>
                  <a:lnTo>
                    <a:pt x="6210935" y="139065"/>
                  </a:lnTo>
                  <a:lnTo>
                    <a:pt x="6210935" y="1745361"/>
                  </a:lnTo>
                  <a:lnTo>
                    <a:pt x="6204585" y="1745361"/>
                  </a:lnTo>
                  <a:lnTo>
                    <a:pt x="6210935" y="1745361"/>
                  </a:lnTo>
                  <a:cubicBezTo>
                    <a:pt x="6210935" y="1822196"/>
                    <a:pt x="6148324" y="1884426"/>
                    <a:pt x="6071235" y="1884426"/>
                  </a:cubicBezTo>
                  <a:lnTo>
                    <a:pt x="6071235" y="1878076"/>
                  </a:lnTo>
                  <a:lnTo>
                    <a:pt x="6071235" y="1884426"/>
                  </a:lnTo>
                  <a:lnTo>
                    <a:pt x="139700" y="1884426"/>
                  </a:lnTo>
                  <a:lnTo>
                    <a:pt x="139700" y="1878076"/>
                  </a:lnTo>
                  <a:lnTo>
                    <a:pt x="139700" y="1884426"/>
                  </a:lnTo>
                  <a:cubicBezTo>
                    <a:pt x="62611" y="1884426"/>
                    <a:pt x="0" y="1822196"/>
                    <a:pt x="0" y="1745361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1745361"/>
                  </a:lnTo>
                  <a:lnTo>
                    <a:pt x="6350" y="1745361"/>
                  </a:lnTo>
                  <a:lnTo>
                    <a:pt x="12700" y="1745361"/>
                  </a:lnTo>
                  <a:cubicBezTo>
                    <a:pt x="12700" y="1815084"/>
                    <a:pt x="69469" y="1871726"/>
                    <a:pt x="139700" y="1871726"/>
                  </a:cubicBezTo>
                  <a:lnTo>
                    <a:pt x="6071235" y="1871726"/>
                  </a:lnTo>
                  <a:cubicBezTo>
                    <a:pt x="6141339" y="1871726"/>
                    <a:pt x="6198235" y="1815084"/>
                    <a:pt x="6198235" y="1745361"/>
                  </a:cubicBezTo>
                  <a:lnTo>
                    <a:pt x="6198235" y="139065"/>
                  </a:lnTo>
                  <a:cubicBezTo>
                    <a:pt x="6198235" y="69342"/>
                    <a:pt x="6141466" y="12700"/>
                    <a:pt x="6071235" y="12700"/>
                  </a:cubicBezTo>
                  <a:lnTo>
                    <a:pt x="139700" y="12700"/>
                  </a:lnTo>
                  <a:lnTo>
                    <a:pt x="139700" y="6350"/>
                  </a:lnTo>
                  <a:lnTo>
                    <a:pt x="139700" y="12700"/>
                  </a:lnTo>
                  <a:cubicBezTo>
                    <a:pt x="69469" y="12700"/>
                    <a:pt x="12700" y="69342"/>
                    <a:pt x="12700" y="1390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79926" y="3923854"/>
            <a:ext cx="3117949" cy="39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Total Taskuri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79926" y="4388941"/>
            <a:ext cx="415572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30 sarcini planificate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43124" y="5322837"/>
            <a:ext cx="9543752" cy="1413272"/>
            <a:chOff x="0" y="0"/>
            <a:chExt cx="12725003" cy="18843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2712319" cy="1871726"/>
            </a:xfrm>
            <a:custGeom>
              <a:avLst/>
              <a:gdLst/>
              <a:ahLst/>
              <a:cxnLst/>
              <a:rect r="r" b="b" t="t" l="l"/>
              <a:pathLst>
                <a:path h="1871726" w="12712319">
                  <a:moveTo>
                    <a:pt x="0" y="132715"/>
                  </a:moveTo>
                  <a:cubicBezTo>
                    <a:pt x="0" y="59436"/>
                    <a:pt x="59817" y="0"/>
                    <a:pt x="133477" y="0"/>
                  </a:cubicBezTo>
                  <a:lnTo>
                    <a:pt x="12578842" y="0"/>
                  </a:lnTo>
                  <a:cubicBezTo>
                    <a:pt x="12652502" y="0"/>
                    <a:pt x="12712319" y="59436"/>
                    <a:pt x="12712319" y="132715"/>
                  </a:cubicBezTo>
                  <a:lnTo>
                    <a:pt x="12712319" y="1739011"/>
                  </a:lnTo>
                  <a:cubicBezTo>
                    <a:pt x="12712319" y="1812290"/>
                    <a:pt x="12652502" y="1871726"/>
                    <a:pt x="12578842" y="1871726"/>
                  </a:cubicBezTo>
                  <a:lnTo>
                    <a:pt x="133477" y="1871726"/>
                  </a:lnTo>
                  <a:cubicBezTo>
                    <a:pt x="59817" y="1871726"/>
                    <a:pt x="0" y="1812290"/>
                    <a:pt x="0" y="1739011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25019" cy="1884426"/>
            </a:xfrm>
            <a:custGeom>
              <a:avLst/>
              <a:gdLst/>
              <a:ahLst/>
              <a:cxnLst/>
              <a:rect r="r" b="b" t="t" l="l"/>
              <a:pathLst>
                <a:path h="1884426" w="12725019">
                  <a:moveTo>
                    <a:pt x="0" y="139065"/>
                  </a:moveTo>
                  <a:cubicBezTo>
                    <a:pt x="0" y="62230"/>
                    <a:pt x="62611" y="0"/>
                    <a:pt x="139827" y="0"/>
                  </a:cubicBezTo>
                  <a:lnTo>
                    <a:pt x="12585192" y="0"/>
                  </a:lnTo>
                  <a:lnTo>
                    <a:pt x="12585192" y="6350"/>
                  </a:lnTo>
                  <a:lnTo>
                    <a:pt x="12585192" y="0"/>
                  </a:lnTo>
                  <a:cubicBezTo>
                    <a:pt x="12662408" y="0"/>
                    <a:pt x="12725019" y="62230"/>
                    <a:pt x="12725019" y="139065"/>
                  </a:cubicBezTo>
                  <a:lnTo>
                    <a:pt x="12718669" y="139065"/>
                  </a:lnTo>
                  <a:lnTo>
                    <a:pt x="12725019" y="139065"/>
                  </a:lnTo>
                  <a:lnTo>
                    <a:pt x="12725019" y="1745361"/>
                  </a:lnTo>
                  <a:lnTo>
                    <a:pt x="12718669" y="1745361"/>
                  </a:lnTo>
                  <a:lnTo>
                    <a:pt x="12725019" y="1745361"/>
                  </a:lnTo>
                  <a:cubicBezTo>
                    <a:pt x="12725019" y="1822196"/>
                    <a:pt x="12662408" y="1884426"/>
                    <a:pt x="12585192" y="1884426"/>
                  </a:cubicBezTo>
                  <a:lnTo>
                    <a:pt x="12585192" y="1878076"/>
                  </a:lnTo>
                  <a:lnTo>
                    <a:pt x="12585192" y="1884426"/>
                  </a:lnTo>
                  <a:lnTo>
                    <a:pt x="139827" y="1884426"/>
                  </a:lnTo>
                  <a:lnTo>
                    <a:pt x="139827" y="1878076"/>
                  </a:lnTo>
                  <a:lnTo>
                    <a:pt x="139827" y="1884426"/>
                  </a:lnTo>
                  <a:cubicBezTo>
                    <a:pt x="62611" y="1884426"/>
                    <a:pt x="0" y="1822196"/>
                    <a:pt x="0" y="1745361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1745361"/>
                  </a:lnTo>
                  <a:lnTo>
                    <a:pt x="6350" y="1745361"/>
                  </a:lnTo>
                  <a:lnTo>
                    <a:pt x="12700" y="1745361"/>
                  </a:lnTo>
                  <a:cubicBezTo>
                    <a:pt x="12700" y="1815084"/>
                    <a:pt x="69596" y="1871726"/>
                    <a:pt x="139827" y="1871726"/>
                  </a:cubicBezTo>
                  <a:lnTo>
                    <a:pt x="12585192" y="1871726"/>
                  </a:lnTo>
                  <a:cubicBezTo>
                    <a:pt x="12655424" y="1871726"/>
                    <a:pt x="12712319" y="1815084"/>
                    <a:pt x="12712319" y="1745361"/>
                  </a:cubicBezTo>
                  <a:lnTo>
                    <a:pt x="12712319" y="139065"/>
                  </a:lnTo>
                  <a:cubicBezTo>
                    <a:pt x="12712319" y="69342"/>
                    <a:pt x="12655424" y="12700"/>
                    <a:pt x="12585192" y="12700"/>
                  </a:cubicBezTo>
                  <a:lnTo>
                    <a:pt x="139827" y="12700"/>
                  </a:lnTo>
                  <a:lnTo>
                    <a:pt x="139827" y="6350"/>
                  </a:lnTo>
                  <a:lnTo>
                    <a:pt x="139827" y="12700"/>
                  </a:lnTo>
                  <a:cubicBezTo>
                    <a:pt x="69596" y="12700"/>
                    <a:pt x="12700" y="69342"/>
                    <a:pt x="12700" y="1390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94346" y="5564535"/>
            <a:ext cx="3117949" cy="39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Status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4346" y="6029622"/>
            <a:ext cx="9041309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32/32 finalizate </a:t>
            </a:r>
            <a:r>
              <a:rPr lang="en-US" sz="18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7886" y="6921699"/>
            <a:ext cx="9534228" cy="159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Scopul modulului: implementarea unui sistem complet de autentificare, resetare parolă și gestionare profiluri studenți pentru o platformă universitară. Sistemul asigură acces securizat, confidențialitate conform GDPR și o experiență unificată pentru toți utilizatorii.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47886" y="3340447"/>
            <a:ext cx="9384506" cy="8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Funcționalități Principale</a:t>
            </a:r>
          </a:p>
        </p:txBody>
      </p:sp>
      <p:sp>
        <p:nvSpPr>
          <p:cNvPr name="Freeform 5" id="5" descr="preencoded.png"/>
          <p:cNvSpPr/>
          <p:nvPr/>
        </p:nvSpPr>
        <p:spPr>
          <a:xfrm flipH="false" flipV="false" rot="0">
            <a:off x="1036736" y="4629447"/>
            <a:ext cx="355401" cy="355401"/>
          </a:xfrm>
          <a:custGeom>
            <a:avLst/>
            <a:gdLst/>
            <a:ahLst/>
            <a:cxnLst/>
            <a:rect r="r" b="b" t="t" l="l"/>
            <a:pathLst>
              <a:path h="355401" w="355401">
                <a:moveTo>
                  <a:pt x="0" y="0"/>
                </a:moveTo>
                <a:lnTo>
                  <a:pt x="355401" y="0"/>
                </a:lnTo>
                <a:lnTo>
                  <a:pt x="355401" y="355402"/>
                </a:lnTo>
                <a:lnTo>
                  <a:pt x="0" y="35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94" t="0" r="-789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7922" y="4612779"/>
            <a:ext cx="5566493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Înregistrare și Autentificare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7922" y="5077866"/>
            <a:ext cx="727799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Utilizare email instituțional cu confirmare prin mesaj electronic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380935" y="4629447"/>
            <a:ext cx="355401" cy="355401"/>
          </a:xfrm>
          <a:custGeom>
            <a:avLst/>
            <a:gdLst/>
            <a:ahLst/>
            <a:cxnLst/>
            <a:rect r="r" b="b" t="t" l="l"/>
            <a:pathLst>
              <a:path h="355401" w="355401">
                <a:moveTo>
                  <a:pt x="0" y="0"/>
                </a:moveTo>
                <a:lnTo>
                  <a:pt x="355401" y="0"/>
                </a:lnTo>
                <a:lnTo>
                  <a:pt x="355401" y="355402"/>
                </a:lnTo>
                <a:lnTo>
                  <a:pt x="0" y="35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94" t="0" r="-789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062121" y="4612779"/>
            <a:ext cx="4709711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Administrarea Profilului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62121" y="5077866"/>
            <a:ext cx="727799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Vizualizare și editare date personale, imagine de profil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036736" y="6014145"/>
            <a:ext cx="355401" cy="355401"/>
          </a:xfrm>
          <a:custGeom>
            <a:avLst/>
            <a:gdLst/>
            <a:ahLst/>
            <a:cxnLst/>
            <a:rect r="r" b="b" t="t" l="l"/>
            <a:pathLst>
              <a:path h="355401" w="355401">
                <a:moveTo>
                  <a:pt x="0" y="0"/>
                </a:moveTo>
                <a:lnTo>
                  <a:pt x="355401" y="0"/>
                </a:lnTo>
                <a:lnTo>
                  <a:pt x="355401" y="355401"/>
                </a:lnTo>
                <a:lnTo>
                  <a:pt x="0" y="355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94" t="0" r="-789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7923" y="5997476"/>
            <a:ext cx="4565116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Recuperarea Contului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7922" y="6462564"/>
            <a:ext cx="727799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Resetare parolă cu notificare automată prin email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9380935" y="6014145"/>
            <a:ext cx="355401" cy="355401"/>
          </a:xfrm>
          <a:custGeom>
            <a:avLst/>
            <a:gdLst/>
            <a:ahLst/>
            <a:cxnLst/>
            <a:rect r="r" b="b" t="t" l="l"/>
            <a:pathLst>
              <a:path h="355401" w="355401">
                <a:moveTo>
                  <a:pt x="0" y="0"/>
                </a:moveTo>
                <a:lnTo>
                  <a:pt x="355401" y="0"/>
                </a:lnTo>
                <a:lnTo>
                  <a:pt x="355401" y="355401"/>
                </a:lnTo>
                <a:lnTo>
                  <a:pt x="0" y="355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94" t="0" r="-789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62121" y="5997476"/>
            <a:ext cx="4176268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Gestionarea Rolurilor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62121" y="6462564"/>
            <a:ext cx="727799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Diferențiere între studenți și administratori cu permisiuni specifice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47886" y="2032992"/>
            <a:ext cx="11591330" cy="8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Structura Backlog-ului Sprint 0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43124" y="3310086"/>
            <a:ext cx="16401752" cy="3895279"/>
            <a:chOff x="0" y="0"/>
            <a:chExt cx="21869003" cy="51937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69019" cy="5193792"/>
            </a:xfrm>
            <a:custGeom>
              <a:avLst/>
              <a:gdLst/>
              <a:ahLst/>
              <a:cxnLst/>
              <a:rect r="r" b="b" t="t" l="l"/>
              <a:pathLst>
                <a:path h="5193792" w="21869019">
                  <a:moveTo>
                    <a:pt x="0" y="139065"/>
                  </a:moveTo>
                  <a:cubicBezTo>
                    <a:pt x="0" y="62230"/>
                    <a:pt x="62357" y="0"/>
                    <a:pt x="139319" y="0"/>
                  </a:cubicBezTo>
                  <a:lnTo>
                    <a:pt x="21729700" y="0"/>
                  </a:lnTo>
                  <a:lnTo>
                    <a:pt x="21729700" y="6350"/>
                  </a:lnTo>
                  <a:lnTo>
                    <a:pt x="21729700" y="0"/>
                  </a:lnTo>
                  <a:cubicBezTo>
                    <a:pt x="21806663" y="0"/>
                    <a:pt x="21869019" y="62230"/>
                    <a:pt x="21869019" y="139065"/>
                  </a:cubicBezTo>
                  <a:lnTo>
                    <a:pt x="21862669" y="139065"/>
                  </a:lnTo>
                  <a:lnTo>
                    <a:pt x="21869019" y="139065"/>
                  </a:lnTo>
                  <a:lnTo>
                    <a:pt x="21869019" y="5054727"/>
                  </a:lnTo>
                  <a:lnTo>
                    <a:pt x="21862669" y="5054727"/>
                  </a:lnTo>
                  <a:lnTo>
                    <a:pt x="21869019" y="5054727"/>
                  </a:lnTo>
                  <a:cubicBezTo>
                    <a:pt x="21869019" y="5131562"/>
                    <a:pt x="21806663" y="5193792"/>
                    <a:pt x="21729700" y="5193792"/>
                  </a:cubicBezTo>
                  <a:lnTo>
                    <a:pt x="21729700" y="5187442"/>
                  </a:lnTo>
                  <a:lnTo>
                    <a:pt x="21729700" y="5193792"/>
                  </a:lnTo>
                  <a:lnTo>
                    <a:pt x="139319" y="5193792"/>
                  </a:lnTo>
                  <a:lnTo>
                    <a:pt x="139319" y="5187442"/>
                  </a:lnTo>
                  <a:lnTo>
                    <a:pt x="139319" y="5193792"/>
                  </a:lnTo>
                  <a:cubicBezTo>
                    <a:pt x="62357" y="5193665"/>
                    <a:pt x="0" y="5131435"/>
                    <a:pt x="0" y="5054727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5054727"/>
                  </a:lnTo>
                  <a:lnTo>
                    <a:pt x="6350" y="5054727"/>
                  </a:lnTo>
                  <a:lnTo>
                    <a:pt x="12700" y="5054727"/>
                  </a:lnTo>
                  <a:cubicBezTo>
                    <a:pt x="12700" y="5124450"/>
                    <a:pt x="69342" y="5181092"/>
                    <a:pt x="139319" y="5181092"/>
                  </a:cubicBezTo>
                  <a:lnTo>
                    <a:pt x="21729700" y="5181092"/>
                  </a:lnTo>
                  <a:cubicBezTo>
                    <a:pt x="21799677" y="5181092"/>
                    <a:pt x="21856319" y="5124577"/>
                    <a:pt x="21856319" y="5054727"/>
                  </a:cubicBezTo>
                  <a:lnTo>
                    <a:pt x="21856319" y="139065"/>
                  </a:lnTo>
                  <a:cubicBezTo>
                    <a:pt x="21856319" y="69342"/>
                    <a:pt x="21799677" y="12700"/>
                    <a:pt x="21729700" y="12700"/>
                  </a:cubicBezTo>
                  <a:lnTo>
                    <a:pt x="139319" y="12700"/>
                  </a:lnTo>
                  <a:lnTo>
                    <a:pt x="139319" y="6350"/>
                  </a:lnTo>
                  <a:lnTo>
                    <a:pt x="139319" y="12700"/>
                  </a:lnTo>
                  <a:cubicBezTo>
                    <a:pt x="69342" y="12700"/>
                    <a:pt x="12700" y="69215"/>
                    <a:pt x="12700" y="139065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7411" y="3324374"/>
            <a:ext cx="16373178" cy="682377"/>
            <a:chOff x="0" y="0"/>
            <a:chExt cx="21830903" cy="9098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30919" cy="909828"/>
            </a:xfrm>
            <a:custGeom>
              <a:avLst/>
              <a:gdLst/>
              <a:ahLst/>
              <a:cxnLst/>
              <a:rect r="r" b="b" t="t" l="l"/>
              <a:pathLst>
                <a:path h="90982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94644" y="3399830"/>
            <a:ext cx="443329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Tip Element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11329" y="3399830"/>
            <a:ext cx="279112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Număr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5846" y="3399830"/>
            <a:ext cx="6065787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Descriere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35028" y="3399830"/>
            <a:ext cx="115862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Status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57411" y="4006751"/>
            <a:ext cx="16373178" cy="1061442"/>
            <a:chOff x="0" y="0"/>
            <a:chExt cx="21830903" cy="1415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30919" cy="1415288"/>
            </a:xfrm>
            <a:custGeom>
              <a:avLst/>
              <a:gdLst/>
              <a:ahLst/>
              <a:cxnLst/>
              <a:rect r="r" b="b" t="t" l="l"/>
              <a:pathLst>
                <a:path h="141528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1415288"/>
                  </a:lnTo>
                  <a:lnTo>
                    <a:pt x="0" y="1415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94644" y="4082206"/>
            <a:ext cx="443329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User Stories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11329" y="4082206"/>
            <a:ext cx="279112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85846" y="4082206"/>
            <a:ext cx="6065787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Cerințe funcționale: autentificare, profil, resetare parolă, notificări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35028" y="4082206"/>
            <a:ext cx="115862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7411" y="5068192"/>
            <a:ext cx="16373178" cy="1061442"/>
            <a:chOff x="0" y="0"/>
            <a:chExt cx="21830903" cy="1415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30919" cy="1415288"/>
            </a:xfrm>
            <a:custGeom>
              <a:avLst/>
              <a:gdLst/>
              <a:ahLst/>
              <a:cxnLst/>
              <a:rect r="r" b="b" t="t" l="l"/>
              <a:pathLst>
                <a:path h="141528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1415288"/>
                  </a:lnTo>
                  <a:lnTo>
                    <a:pt x="0" y="141528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94644" y="5143649"/>
            <a:ext cx="443329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Criterii Acceptare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11329" y="5143649"/>
            <a:ext cx="279112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5846" y="5143649"/>
            <a:ext cx="6065787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Testare, confirmare email, validare parolă, feedback utilizator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935028" y="5143649"/>
            <a:ext cx="115862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57411" y="6129635"/>
            <a:ext cx="16373178" cy="1061442"/>
            <a:chOff x="0" y="0"/>
            <a:chExt cx="21830903" cy="14152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830919" cy="1415288"/>
            </a:xfrm>
            <a:custGeom>
              <a:avLst/>
              <a:gdLst/>
              <a:ahLst/>
              <a:cxnLst/>
              <a:rect r="r" b="b" t="t" l="l"/>
              <a:pathLst>
                <a:path h="141528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1415288"/>
                  </a:lnTo>
                  <a:lnTo>
                    <a:pt x="0" y="1415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94644" y="6205091"/>
            <a:ext cx="443329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Taskuri Tehnice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11329" y="6205091"/>
            <a:ext cx="2791122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5846" y="6205091"/>
            <a:ext cx="6065787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Export CSV, gestionare baze de date, configurare notificări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35028" y="6205091"/>
            <a:ext cx="115862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7886" y="7390954"/>
            <a:ext cx="16392228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Toate cele 30 de sarcini planificate au fost complet realizate înainte de termenul limită, demonstrând o organizare eficientă și o planificare realistă a sprintului.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5886" y="750242"/>
            <a:ext cx="9534228" cy="158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Exemple de User Stories Implementate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791599" y="2678757"/>
            <a:ext cx="9562802" cy="1554659"/>
            <a:chOff x="0" y="0"/>
            <a:chExt cx="12750403" cy="20728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2712319" cy="2034794"/>
            </a:xfrm>
            <a:custGeom>
              <a:avLst/>
              <a:gdLst/>
              <a:ahLst/>
              <a:cxnLst/>
              <a:rect r="r" b="b" t="t" l="l"/>
              <a:pathLst>
                <a:path h="2034794" w="12712319">
                  <a:moveTo>
                    <a:pt x="0" y="132715"/>
                  </a:moveTo>
                  <a:cubicBezTo>
                    <a:pt x="0" y="59436"/>
                    <a:pt x="60325" y="0"/>
                    <a:pt x="134747" y="0"/>
                  </a:cubicBezTo>
                  <a:lnTo>
                    <a:pt x="12577572" y="0"/>
                  </a:lnTo>
                  <a:cubicBezTo>
                    <a:pt x="12651994" y="0"/>
                    <a:pt x="12712319" y="59436"/>
                    <a:pt x="12712319" y="132715"/>
                  </a:cubicBezTo>
                  <a:lnTo>
                    <a:pt x="12712319" y="1902079"/>
                  </a:lnTo>
                  <a:cubicBezTo>
                    <a:pt x="12712319" y="1975358"/>
                    <a:pt x="12651994" y="2034794"/>
                    <a:pt x="12577572" y="2034794"/>
                  </a:cubicBezTo>
                  <a:lnTo>
                    <a:pt x="134747" y="2034794"/>
                  </a:lnTo>
                  <a:cubicBezTo>
                    <a:pt x="60325" y="2034794"/>
                    <a:pt x="0" y="1975358"/>
                    <a:pt x="0" y="190207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50419" cy="2072894"/>
            </a:xfrm>
            <a:custGeom>
              <a:avLst/>
              <a:gdLst/>
              <a:ahLst/>
              <a:cxnLst/>
              <a:rect r="r" b="b" t="t" l="l"/>
              <a:pathLst>
                <a:path h="2072894" w="12750419">
                  <a:moveTo>
                    <a:pt x="0" y="151765"/>
                  </a:moveTo>
                  <a:cubicBezTo>
                    <a:pt x="0" y="67691"/>
                    <a:pt x="69215" y="0"/>
                    <a:pt x="153797" y="0"/>
                  </a:cubicBezTo>
                  <a:lnTo>
                    <a:pt x="12596622" y="0"/>
                  </a:lnTo>
                  <a:lnTo>
                    <a:pt x="12596622" y="19050"/>
                  </a:lnTo>
                  <a:lnTo>
                    <a:pt x="12596622" y="0"/>
                  </a:lnTo>
                  <a:cubicBezTo>
                    <a:pt x="12681331" y="0"/>
                    <a:pt x="12750419" y="67691"/>
                    <a:pt x="12750419" y="151765"/>
                  </a:cubicBezTo>
                  <a:lnTo>
                    <a:pt x="12731369" y="151765"/>
                  </a:lnTo>
                  <a:lnTo>
                    <a:pt x="12750419" y="151765"/>
                  </a:lnTo>
                  <a:lnTo>
                    <a:pt x="12750419" y="1921129"/>
                  </a:lnTo>
                  <a:lnTo>
                    <a:pt x="12731369" y="1921129"/>
                  </a:lnTo>
                  <a:lnTo>
                    <a:pt x="12750419" y="1921129"/>
                  </a:lnTo>
                  <a:cubicBezTo>
                    <a:pt x="12750419" y="2005203"/>
                    <a:pt x="12681203" y="2072894"/>
                    <a:pt x="12596622" y="2072894"/>
                  </a:cubicBezTo>
                  <a:lnTo>
                    <a:pt x="12596622" y="2053844"/>
                  </a:lnTo>
                  <a:lnTo>
                    <a:pt x="12596622" y="2072894"/>
                  </a:lnTo>
                  <a:lnTo>
                    <a:pt x="153797" y="2072894"/>
                  </a:lnTo>
                  <a:lnTo>
                    <a:pt x="153797" y="2053844"/>
                  </a:lnTo>
                  <a:lnTo>
                    <a:pt x="153797" y="2072894"/>
                  </a:lnTo>
                  <a:cubicBezTo>
                    <a:pt x="69215" y="2072894"/>
                    <a:pt x="0" y="2005203"/>
                    <a:pt x="0" y="1921129"/>
                  </a:cubicBezTo>
                  <a:lnTo>
                    <a:pt x="0" y="151765"/>
                  </a:lnTo>
                  <a:lnTo>
                    <a:pt x="19050" y="151765"/>
                  </a:lnTo>
                  <a:lnTo>
                    <a:pt x="0" y="151765"/>
                  </a:lnTo>
                  <a:moveTo>
                    <a:pt x="38100" y="151765"/>
                  </a:moveTo>
                  <a:lnTo>
                    <a:pt x="38100" y="1921129"/>
                  </a:lnTo>
                  <a:lnTo>
                    <a:pt x="19050" y="1921129"/>
                  </a:lnTo>
                  <a:lnTo>
                    <a:pt x="38100" y="1921129"/>
                  </a:lnTo>
                  <a:cubicBezTo>
                    <a:pt x="38100" y="1983613"/>
                    <a:pt x="89662" y="2034794"/>
                    <a:pt x="153797" y="2034794"/>
                  </a:cubicBezTo>
                  <a:lnTo>
                    <a:pt x="12596622" y="2034794"/>
                  </a:lnTo>
                  <a:cubicBezTo>
                    <a:pt x="12660884" y="2034794"/>
                    <a:pt x="12712319" y="1983613"/>
                    <a:pt x="12712319" y="1921129"/>
                  </a:cubicBezTo>
                  <a:lnTo>
                    <a:pt x="12712319" y="151765"/>
                  </a:lnTo>
                  <a:cubicBezTo>
                    <a:pt x="12712319" y="89281"/>
                    <a:pt x="12660757" y="38100"/>
                    <a:pt x="12596622" y="38100"/>
                  </a:cubicBezTo>
                  <a:lnTo>
                    <a:pt x="153797" y="38100"/>
                  </a:lnTo>
                  <a:lnTo>
                    <a:pt x="153797" y="19050"/>
                  </a:lnTo>
                  <a:lnTo>
                    <a:pt x="153797" y="38100"/>
                  </a:lnTo>
                  <a:cubicBezTo>
                    <a:pt x="89662" y="38100"/>
                    <a:pt x="38100" y="89281"/>
                    <a:pt x="38100" y="1517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692330" y="2579489"/>
            <a:ext cx="284261" cy="284261"/>
            <a:chOff x="0" y="0"/>
            <a:chExt cx="379015" cy="379015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78968" cy="378968"/>
            </a:xfrm>
            <a:custGeom>
              <a:avLst/>
              <a:gdLst/>
              <a:ahLst/>
              <a:cxnLst/>
              <a:rect r="r" b="b" t="t" l="l"/>
              <a:pathLst>
                <a:path h="378968" w="378968">
                  <a:moveTo>
                    <a:pt x="0" y="0"/>
                  </a:moveTo>
                  <a:lnTo>
                    <a:pt x="378968" y="0"/>
                  </a:lnTo>
                  <a:lnTo>
                    <a:pt x="378968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2" b="-12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7169408" y="4048422"/>
            <a:ext cx="284261" cy="284261"/>
            <a:chOff x="0" y="0"/>
            <a:chExt cx="379015" cy="37901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78968" cy="378968"/>
            </a:xfrm>
            <a:custGeom>
              <a:avLst/>
              <a:gdLst/>
              <a:ahLst/>
              <a:cxnLst/>
              <a:rect r="r" b="b" t="t" l="l"/>
              <a:pathLst>
                <a:path h="378968" w="378968">
                  <a:moveTo>
                    <a:pt x="0" y="0"/>
                  </a:moveTo>
                  <a:lnTo>
                    <a:pt x="378968" y="0"/>
                  </a:lnTo>
                  <a:lnTo>
                    <a:pt x="378968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2" b="-1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189862" y="3000821"/>
            <a:ext cx="8766274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i="true">
                <a:solidFill>
                  <a:srgbClr val="FFE5E5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„Ca student, vreau să mă pot autentifica folosind emailul instituțional, pentru a-mi accesa contul."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791599" y="4441775"/>
            <a:ext cx="9562802" cy="1554659"/>
            <a:chOff x="0" y="0"/>
            <a:chExt cx="12750403" cy="20728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2712319" cy="2034794"/>
            </a:xfrm>
            <a:custGeom>
              <a:avLst/>
              <a:gdLst/>
              <a:ahLst/>
              <a:cxnLst/>
              <a:rect r="r" b="b" t="t" l="l"/>
              <a:pathLst>
                <a:path h="2034794" w="12712319">
                  <a:moveTo>
                    <a:pt x="0" y="132715"/>
                  </a:moveTo>
                  <a:cubicBezTo>
                    <a:pt x="0" y="59436"/>
                    <a:pt x="60325" y="0"/>
                    <a:pt x="134747" y="0"/>
                  </a:cubicBezTo>
                  <a:lnTo>
                    <a:pt x="12577572" y="0"/>
                  </a:lnTo>
                  <a:cubicBezTo>
                    <a:pt x="12651994" y="0"/>
                    <a:pt x="12712319" y="59436"/>
                    <a:pt x="12712319" y="132715"/>
                  </a:cubicBezTo>
                  <a:lnTo>
                    <a:pt x="12712319" y="1902079"/>
                  </a:lnTo>
                  <a:cubicBezTo>
                    <a:pt x="12712319" y="1975358"/>
                    <a:pt x="12651994" y="2034794"/>
                    <a:pt x="12577572" y="2034794"/>
                  </a:cubicBezTo>
                  <a:lnTo>
                    <a:pt x="134747" y="2034794"/>
                  </a:lnTo>
                  <a:cubicBezTo>
                    <a:pt x="60325" y="2034794"/>
                    <a:pt x="0" y="1975358"/>
                    <a:pt x="0" y="190207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750419" cy="2072894"/>
            </a:xfrm>
            <a:custGeom>
              <a:avLst/>
              <a:gdLst/>
              <a:ahLst/>
              <a:cxnLst/>
              <a:rect r="r" b="b" t="t" l="l"/>
              <a:pathLst>
                <a:path h="2072894" w="12750419">
                  <a:moveTo>
                    <a:pt x="0" y="151765"/>
                  </a:moveTo>
                  <a:cubicBezTo>
                    <a:pt x="0" y="67691"/>
                    <a:pt x="69215" y="0"/>
                    <a:pt x="153797" y="0"/>
                  </a:cubicBezTo>
                  <a:lnTo>
                    <a:pt x="12596622" y="0"/>
                  </a:lnTo>
                  <a:lnTo>
                    <a:pt x="12596622" y="19050"/>
                  </a:lnTo>
                  <a:lnTo>
                    <a:pt x="12596622" y="0"/>
                  </a:lnTo>
                  <a:cubicBezTo>
                    <a:pt x="12681331" y="0"/>
                    <a:pt x="12750419" y="67691"/>
                    <a:pt x="12750419" y="151765"/>
                  </a:cubicBezTo>
                  <a:lnTo>
                    <a:pt x="12731369" y="151765"/>
                  </a:lnTo>
                  <a:lnTo>
                    <a:pt x="12750419" y="151765"/>
                  </a:lnTo>
                  <a:lnTo>
                    <a:pt x="12750419" y="1921129"/>
                  </a:lnTo>
                  <a:lnTo>
                    <a:pt x="12731369" y="1921129"/>
                  </a:lnTo>
                  <a:lnTo>
                    <a:pt x="12750419" y="1921129"/>
                  </a:lnTo>
                  <a:cubicBezTo>
                    <a:pt x="12750419" y="2005203"/>
                    <a:pt x="12681203" y="2072894"/>
                    <a:pt x="12596622" y="2072894"/>
                  </a:cubicBezTo>
                  <a:lnTo>
                    <a:pt x="12596622" y="2053844"/>
                  </a:lnTo>
                  <a:lnTo>
                    <a:pt x="12596622" y="2072894"/>
                  </a:lnTo>
                  <a:lnTo>
                    <a:pt x="153797" y="2072894"/>
                  </a:lnTo>
                  <a:lnTo>
                    <a:pt x="153797" y="2053844"/>
                  </a:lnTo>
                  <a:lnTo>
                    <a:pt x="153797" y="2072894"/>
                  </a:lnTo>
                  <a:cubicBezTo>
                    <a:pt x="69215" y="2072894"/>
                    <a:pt x="0" y="2005203"/>
                    <a:pt x="0" y="1921129"/>
                  </a:cubicBezTo>
                  <a:lnTo>
                    <a:pt x="0" y="151765"/>
                  </a:lnTo>
                  <a:lnTo>
                    <a:pt x="19050" y="151765"/>
                  </a:lnTo>
                  <a:lnTo>
                    <a:pt x="0" y="151765"/>
                  </a:lnTo>
                  <a:moveTo>
                    <a:pt x="38100" y="151765"/>
                  </a:moveTo>
                  <a:lnTo>
                    <a:pt x="38100" y="1921129"/>
                  </a:lnTo>
                  <a:lnTo>
                    <a:pt x="19050" y="1921129"/>
                  </a:lnTo>
                  <a:lnTo>
                    <a:pt x="38100" y="1921129"/>
                  </a:lnTo>
                  <a:cubicBezTo>
                    <a:pt x="38100" y="1983613"/>
                    <a:pt x="89662" y="2034794"/>
                    <a:pt x="153797" y="2034794"/>
                  </a:cubicBezTo>
                  <a:lnTo>
                    <a:pt x="12596622" y="2034794"/>
                  </a:lnTo>
                  <a:cubicBezTo>
                    <a:pt x="12660884" y="2034794"/>
                    <a:pt x="12712319" y="1983613"/>
                    <a:pt x="12712319" y="1921129"/>
                  </a:cubicBezTo>
                  <a:lnTo>
                    <a:pt x="12712319" y="151765"/>
                  </a:lnTo>
                  <a:cubicBezTo>
                    <a:pt x="12712319" y="89281"/>
                    <a:pt x="12660757" y="38100"/>
                    <a:pt x="12596622" y="38100"/>
                  </a:cubicBezTo>
                  <a:lnTo>
                    <a:pt x="153797" y="38100"/>
                  </a:lnTo>
                  <a:lnTo>
                    <a:pt x="153797" y="19050"/>
                  </a:lnTo>
                  <a:lnTo>
                    <a:pt x="153797" y="38100"/>
                  </a:lnTo>
                  <a:cubicBezTo>
                    <a:pt x="89662" y="38100"/>
                    <a:pt x="38100" y="89281"/>
                    <a:pt x="38100" y="1517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692330" y="4342508"/>
            <a:ext cx="284261" cy="284261"/>
            <a:chOff x="0" y="0"/>
            <a:chExt cx="379015" cy="379015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78968" cy="378968"/>
            </a:xfrm>
            <a:custGeom>
              <a:avLst/>
              <a:gdLst/>
              <a:ahLst/>
              <a:cxnLst/>
              <a:rect r="r" b="b" t="t" l="l"/>
              <a:pathLst>
                <a:path h="378968" w="378968">
                  <a:moveTo>
                    <a:pt x="0" y="0"/>
                  </a:moveTo>
                  <a:lnTo>
                    <a:pt x="378968" y="0"/>
                  </a:lnTo>
                  <a:lnTo>
                    <a:pt x="378968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2" b="-12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7169408" y="5811441"/>
            <a:ext cx="284261" cy="284261"/>
            <a:chOff x="0" y="0"/>
            <a:chExt cx="379015" cy="379015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378968" cy="378968"/>
            </a:xfrm>
            <a:custGeom>
              <a:avLst/>
              <a:gdLst/>
              <a:ahLst/>
              <a:cxnLst/>
              <a:rect r="r" b="b" t="t" l="l"/>
              <a:pathLst>
                <a:path h="378968" w="378968">
                  <a:moveTo>
                    <a:pt x="0" y="0"/>
                  </a:moveTo>
                  <a:lnTo>
                    <a:pt x="378968" y="0"/>
                  </a:lnTo>
                  <a:lnTo>
                    <a:pt x="378968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2" b="-1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189862" y="4763840"/>
            <a:ext cx="8766274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i="true">
                <a:solidFill>
                  <a:srgbClr val="FFE5E5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„Ca administrator, vreau să pot reseta parola unui utilizator, pentru a-i facilita accesul."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791599" y="6204794"/>
            <a:ext cx="9562802" cy="1554659"/>
            <a:chOff x="0" y="0"/>
            <a:chExt cx="12750403" cy="20728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12712319" cy="2034794"/>
            </a:xfrm>
            <a:custGeom>
              <a:avLst/>
              <a:gdLst/>
              <a:ahLst/>
              <a:cxnLst/>
              <a:rect r="r" b="b" t="t" l="l"/>
              <a:pathLst>
                <a:path h="2034794" w="12712319">
                  <a:moveTo>
                    <a:pt x="0" y="132715"/>
                  </a:moveTo>
                  <a:cubicBezTo>
                    <a:pt x="0" y="59436"/>
                    <a:pt x="60325" y="0"/>
                    <a:pt x="134747" y="0"/>
                  </a:cubicBezTo>
                  <a:lnTo>
                    <a:pt x="12577572" y="0"/>
                  </a:lnTo>
                  <a:cubicBezTo>
                    <a:pt x="12651994" y="0"/>
                    <a:pt x="12712319" y="59436"/>
                    <a:pt x="12712319" y="132715"/>
                  </a:cubicBezTo>
                  <a:lnTo>
                    <a:pt x="12712319" y="1902079"/>
                  </a:lnTo>
                  <a:cubicBezTo>
                    <a:pt x="12712319" y="1975358"/>
                    <a:pt x="12651994" y="2034794"/>
                    <a:pt x="12577572" y="2034794"/>
                  </a:cubicBezTo>
                  <a:lnTo>
                    <a:pt x="134747" y="2034794"/>
                  </a:lnTo>
                  <a:cubicBezTo>
                    <a:pt x="60325" y="2034794"/>
                    <a:pt x="0" y="1975358"/>
                    <a:pt x="0" y="190207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750419" cy="2072894"/>
            </a:xfrm>
            <a:custGeom>
              <a:avLst/>
              <a:gdLst/>
              <a:ahLst/>
              <a:cxnLst/>
              <a:rect r="r" b="b" t="t" l="l"/>
              <a:pathLst>
                <a:path h="2072894" w="12750419">
                  <a:moveTo>
                    <a:pt x="0" y="151765"/>
                  </a:moveTo>
                  <a:cubicBezTo>
                    <a:pt x="0" y="67691"/>
                    <a:pt x="69215" y="0"/>
                    <a:pt x="153797" y="0"/>
                  </a:cubicBezTo>
                  <a:lnTo>
                    <a:pt x="12596622" y="0"/>
                  </a:lnTo>
                  <a:lnTo>
                    <a:pt x="12596622" y="19050"/>
                  </a:lnTo>
                  <a:lnTo>
                    <a:pt x="12596622" y="0"/>
                  </a:lnTo>
                  <a:cubicBezTo>
                    <a:pt x="12681331" y="0"/>
                    <a:pt x="12750419" y="67691"/>
                    <a:pt x="12750419" y="151765"/>
                  </a:cubicBezTo>
                  <a:lnTo>
                    <a:pt x="12731369" y="151765"/>
                  </a:lnTo>
                  <a:lnTo>
                    <a:pt x="12750419" y="151765"/>
                  </a:lnTo>
                  <a:lnTo>
                    <a:pt x="12750419" y="1921129"/>
                  </a:lnTo>
                  <a:lnTo>
                    <a:pt x="12731369" y="1921129"/>
                  </a:lnTo>
                  <a:lnTo>
                    <a:pt x="12750419" y="1921129"/>
                  </a:lnTo>
                  <a:cubicBezTo>
                    <a:pt x="12750419" y="2005203"/>
                    <a:pt x="12681203" y="2072894"/>
                    <a:pt x="12596622" y="2072894"/>
                  </a:cubicBezTo>
                  <a:lnTo>
                    <a:pt x="12596622" y="2053844"/>
                  </a:lnTo>
                  <a:lnTo>
                    <a:pt x="12596622" y="2072894"/>
                  </a:lnTo>
                  <a:lnTo>
                    <a:pt x="153797" y="2072894"/>
                  </a:lnTo>
                  <a:lnTo>
                    <a:pt x="153797" y="2053844"/>
                  </a:lnTo>
                  <a:lnTo>
                    <a:pt x="153797" y="2072894"/>
                  </a:lnTo>
                  <a:cubicBezTo>
                    <a:pt x="69215" y="2072894"/>
                    <a:pt x="0" y="2005203"/>
                    <a:pt x="0" y="1921129"/>
                  </a:cubicBezTo>
                  <a:lnTo>
                    <a:pt x="0" y="151765"/>
                  </a:lnTo>
                  <a:lnTo>
                    <a:pt x="19050" y="151765"/>
                  </a:lnTo>
                  <a:lnTo>
                    <a:pt x="0" y="151765"/>
                  </a:lnTo>
                  <a:moveTo>
                    <a:pt x="38100" y="151765"/>
                  </a:moveTo>
                  <a:lnTo>
                    <a:pt x="38100" y="1921129"/>
                  </a:lnTo>
                  <a:lnTo>
                    <a:pt x="19050" y="1921129"/>
                  </a:lnTo>
                  <a:lnTo>
                    <a:pt x="38100" y="1921129"/>
                  </a:lnTo>
                  <a:cubicBezTo>
                    <a:pt x="38100" y="1983613"/>
                    <a:pt x="89662" y="2034794"/>
                    <a:pt x="153797" y="2034794"/>
                  </a:cubicBezTo>
                  <a:lnTo>
                    <a:pt x="12596622" y="2034794"/>
                  </a:lnTo>
                  <a:cubicBezTo>
                    <a:pt x="12660884" y="2034794"/>
                    <a:pt x="12712319" y="1983613"/>
                    <a:pt x="12712319" y="1921129"/>
                  </a:cubicBezTo>
                  <a:lnTo>
                    <a:pt x="12712319" y="151765"/>
                  </a:lnTo>
                  <a:cubicBezTo>
                    <a:pt x="12712319" y="89281"/>
                    <a:pt x="12660757" y="38100"/>
                    <a:pt x="12596622" y="38100"/>
                  </a:cubicBezTo>
                  <a:lnTo>
                    <a:pt x="153797" y="38100"/>
                  </a:lnTo>
                  <a:lnTo>
                    <a:pt x="153797" y="19050"/>
                  </a:lnTo>
                  <a:lnTo>
                    <a:pt x="153797" y="38100"/>
                  </a:lnTo>
                  <a:cubicBezTo>
                    <a:pt x="89662" y="38100"/>
                    <a:pt x="38100" y="89281"/>
                    <a:pt x="38100" y="1517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692330" y="6105525"/>
            <a:ext cx="284261" cy="284261"/>
            <a:chOff x="0" y="0"/>
            <a:chExt cx="379015" cy="379015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78968" cy="378968"/>
            </a:xfrm>
            <a:custGeom>
              <a:avLst/>
              <a:gdLst/>
              <a:ahLst/>
              <a:cxnLst/>
              <a:rect r="r" b="b" t="t" l="l"/>
              <a:pathLst>
                <a:path h="378968" w="378968">
                  <a:moveTo>
                    <a:pt x="0" y="0"/>
                  </a:moveTo>
                  <a:lnTo>
                    <a:pt x="378968" y="0"/>
                  </a:lnTo>
                  <a:lnTo>
                    <a:pt x="378968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2" b="-12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7169408" y="7574459"/>
            <a:ext cx="284261" cy="284261"/>
            <a:chOff x="0" y="0"/>
            <a:chExt cx="379015" cy="379015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378968" cy="378968"/>
            </a:xfrm>
            <a:custGeom>
              <a:avLst/>
              <a:gdLst/>
              <a:ahLst/>
              <a:cxnLst/>
              <a:rect r="r" b="b" t="t" l="l"/>
              <a:pathLst>
                <a:path h="378968" w="378968">
                  <a:moveTo>
                    <a:pt x="0" y="0"/>
                  </a:moveTo>
                  <a:lnTo>
                    <a:pt x="378968" y="0"/>
                  </a:lnTo>
                  <a:lnTo>
                    <a:pt x="378968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2" b="-12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8189862" y="6526858"/>
            <a:ext cx="8766274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i="true">
                <a:solidFill>
                  <a:srgbClr val="FFE5E5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„Ca student, vreau să pot vizualiza și edita profilul meu, pentru a menține datele actualizate."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791599" y="7967811"/>
            <a:ext cx="9562802" cy="1554659"/>
            <a:chOff x="0" y="0"/>
            <a:chExt cx="12750403" cy="207287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9050" y="19050"/>
              <a:ext cx="12712319" cy="2034794"/>
            </a:xfrm>
            <a:custGeom>
              <a:avLst/>
              <a:gdLst/>
              <a:ahLst/>
              <a:cxnLst/>
              <a:rect r="r" b="b" t="t" l="l"/>
              <a:pathLst>
                <a:path h="2034794" w="12712319">
                  <a:moveTo>
                    <a:pt x="0" y="132715"/>
                  </a:moveTo>
                  <a:cubicBezTo>
                    <a:pt x="0" y="59436"/>
                    <a:pt x="60325" y="0"/>
                    <a:pt x="134747" y="0"/>
                  </a:cubicBezTo>
                  <a:lnTo>
                    <a:pt x="12577572" y="0"/>
                  </a:lnTo>
                  <a:cubicBezTo>
                    <a:pt x="12651994" y="0"/>
                    <a:pt x="12712319" y="59436"/>
                    <a:pt x="12712319" y="132715"/>
                  </a:cubicBezTo>
                  <a:lnTo>
                    <a:pt x="12712319" y="1902079"/>
                  </a:lnTo>
                  <a:cubicBezTo>
                    <a:pt x="12712319" y="1975358"/>
                    <a:pt x="12651994" y="2034794"/>
                    <a:pt x="12577572" y="2034794"/>
                  </a:cubicBezTo>
                  <a:lnTo>
                    <a:pt x="134747" y="2034794"/>
                  </a:lnTo>
                  <a:cubicBezTo>
                    <a:pt x="60325" y="2034794"/>
                    <a:pt x="0" y="1975358"/>
                    <a:pt x="0" y="1902079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750419" cy="2072894"/>
            </a:xfrm>
            <a:custGeom>
              <a:avLst/>
              <a:gdLst/>
              <a:ahLst/>
              <a:cxnLst/>
              <a:rect r="r" b="b" t="t" l="l"/>
              <a:pathLst>
                <a:path h="2072894" w="12750419">
                  <a:moveTo>
                    <a:pt x="0" y="151765"/>
                  </a:moveTo>
                  <a:cubicBezTo>
                    <a:pt x="0" y="67691"/>
                    <a:pt x="69215" y="0"/>
                    <a:pt x="153797" y="0"/>
                  </a:cubicBezTo>
                  <a:lnTo>
                    <a:pt x="12596622" y="0"/>
                  </a:lnTo>
                  <a:lnTo>
                    <a:pt x="12596622" y="19050"/>
                  </a:lnTo>
                  <a:lnTo>
                    <a:pt x="12596622" y="0"/>
                  </a:lnTo>
                  <a:cubicBezTo>
                    <a:pt x="12681331" y="0"/>
                    <a:pt x="12750419" y="67691"/>
                    <a:pt x="12750419" y="151765"/>
                  </a:cubicBezTo>
                  <a:lnTo>
                    <a:pt x="12731369" y="151765"/>
                  </a:lnTo>
                  <a:lnTo>
                    <a:pt x="12750419" y="151765"/>
                  </a:lnTo>
                  <a:lnTo>
                    <a:pt x="12750419" y="1921129"/>
                  </a:lnTo>
                  <a:lnTo>
                    <a:pt x="12731369" y="1921129"/>
                  </a:lnTo>
                  <a:lnTo>
                    <a:pt x="12750419" y="1921129"/>
                  </a:lnTo>
                  <a:cubicBezTo>
                    <a:pt x="12750419" y="2005203"/>
                    <a:pt x="12681203" y="2072894"/>
                    <a:pt x="12596622" y="2072894"/>
                  </a:cubicBezTo>
                  <a:lnTo>
                    <a:pt x="12596622" y="2053844"/>
                  </a:lnTo>
                  <a:lnTo>
                    <a:pt x="12596622" y="2072894"/>
                  </a:lnTo>
                  <a:lnTo>
                    <a:pt x="153797" y="2072894"/>
                  </a:lnTo>
                  <a:lnTo>
                    <a:pt x="153797" y="2053844"/>
                  </a:lnTo>
                  <a:lnTo>
                    <a:pt x="153797" y="2072894"/>
                  </a:lnTo>
                  <a:cubicBezTo>
                    <a:pt x="69215" y="2072894"/>
                    <a:pt x="0" y="2005203"/>
                    <a:pt x="0" y="1921129"/>
                  </a:cubicBezTo>
                  <a:lnTo>
                    <a:pt x="0" y="151765"/>
                  </a:lnTo>
                  <a:lnTo>
                    <a:pt x="19050" y="151765"/>
                  </a:lnTo>
                  <a:lnTo>
                    <a:pt x="0" y="151765"/>
                  </a:lnTo>
                  <a:moveTo>
                    <a:pt x="38100" y="151765"/>
                  </a:moveTo>
                  <a:lnTo>
                    <a:pt x="38100" y="1921129"/>
                  </a:lnTo>
                  <a:lnTo>
                    <a:pt x="19050" y="1921129"/>
                  </a:lnTo>
                  <a:lnTo>
                    <a:pt x="38100" y="1921129"/>
                  </a:lnTo>
                  <a:cubicBezTo>
                    <a:pt x="38100" y="1983613"/>
                    <a:pt x="89662" y="2034794"/>
                    <a:pt x="153797" y="2034794"/>
                  </a:cubicBezTo>
                  <a:lnTo>
                    <a:pt x="12596622" y="2034794"/>
                  </a:lnTo>
                  <a:cubicBezTo>
                    <a:pt x="12660884" y="2034794"/>
                    <a:pt x="12712319" y="1983613"/>
                    <a:pt x="12712319" y="1921129"/>
                  </a:cubicBezTo>
                  <a:lnTo>
                    <a:pt x="12712319" y="151765"/>
                  </a:lnTo>
                  <a:cubicBezTo>
                    <a:pt x="12712319" y="89281"/>
                    <a:pt x="12660757" y="38100"/>
                    <a:pt x="12596622" y="38100"/>
                  </a:cubicBezTo>
                  <a:lnTo>
                    <a:pt x="153797" y="38100"/>
                  </a:lnTo>
                  <a:lnTo>
                    <a:pt x="153797" y="19050"/>
                  </a:lnTo>
                  <a:lnTo>
                    <a:pt x="153797" y="38100"/>
                  </a:lnTo>
                  <a:cubicBezTo>
                    <a:pt x="89662" y="38100"/>
                    <a:pt x="38100" y="89281"/>
                    <a:pt x="38100" y="1517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7692330" y="7868542"/>
            <a:ext cx="284261" cy="284261"/>
            <a:chOff x="0" y="0"/>
            <a:chExt cx="379015" cy="379015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378968" cy="378968"/>
            </a:xfrm>
            <a:custGeom>
              <a:avLst/>
              <a:gdLst/>
              <a:ahLst/>
              <a:cxnLst/>
              <a:rect r="r" b="b" t="t" l="l"/>
              <a:pathLst>
                <a:path h="378968" w="378968">
                  <a:moveTo>
                    <a:pt x="0" y="0"/>
                  </a:moveTo>
                  <a:lnTo>
                    <a:pt x="378968" y="0"/>
                  </a:lnTo>
                  <a:lnTo>
                    <a:pt x="378968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2" b="-12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7169408" y="9337476"/>
            <a:ext cx="284261" cy="284261"/>
            <a:chOff x="0" y="0"/>
            <a:chExt cx="379015" cy="379015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378968" cy="378968"/>
            </a:xfrm>
            <a:custGeom>
              <a:avLst/>
              <a:gdLst/>
              <a:ahLst/>
              <a:cxnLst/>
              <a:rect r="r" b="b" t="t" l="l"/>
              <a:pathLst>
                <a:path h="378968" w="378968">
                  <a:moveTo>
                    <a:pt x="0" y="0"/>
                  </a:moveTo>
                  <a:lnTo>
                    <a:pt x="378968" y="0"/>
                  </a:lnTo>
                  <a:lnTo>
                    <a:pt x="378968" y="378968"/>
                  </a:lnTo>
                  <a:lnTo>
                    <a:pt x="0" y="3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2" b="-12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8189862" y="8289875"/>
            <a:ext cx="8766274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„Ca utilizator, vreau ca aplicația să-mi salveze preferințele de limbă, pentru o experiență personalizată."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47886" y="1059954"/>
            <a:ext cx="11672441" cy="8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Criterii de Acceptare Finalizate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43124" y="2337047"/>
            <a:ext cx="542628" cy="542627"/>
            <a:chOff x="0" y="0"/>
            <a:chExt cx="723503" cy="723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710819" cy="710819"/>
            </a:xfrm>
            <a:custGeom>
              <a:avLst/>
              <a:gdLst/>
              <a:ahLst/>
              <a:cxnLst/>
              <a:rect r="r" b="b" t="t" l="l"/>
              <a:pathLst>
                <a:path h="710819" w="710819">
                  <a:moveTo>
                    <a:pt x="0" y="132715"/>
                  </a:moveTo>
                  <a:cubicBezTo>
                    <a:pt x="0" y="59436"/>
                    <a:pt x="59436" y="0"/>
                    <a:pt x="132715" y="0"/>
                  </a:cubicBezTo>
                  <a:lnTo>
                    <a:pt x="578104" y="0"/>
                  </a:lnTo>
                  <a:cubicBezTo>
                    <a:pt x="651383" y="0"/>
                    <a:pt x="710819" y="59436"/>
                    <a:pt x="710819" y="132715"/>
                  </a:cubicBezTo>
                  <a:lnTo>
                    <a:pt x="710819" y="578104"/>
                  </a:lnTo>
                  <a:cubicBezTo>
                    <a:pt x="710819" y="651383"/>
                    <a:pt x="651383" y="710819"/>
                    <a:pt x="578104" y="710819"/>
                  </a:cubicBezTo>
                  <a:lnTo>
                    <a:pt x="132715" y="710819"/>
                  </a:lnTo>
                  <a:cubicBezTo>
                    <a:pt x="59436" y="710819"/>
                    <a:pt x="0" y="651383"/>
                    <a:pt x="0" y="578104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3519" cy="723519"/>
            </a:xfrm>
            <a:custGeom>
              <a:avLst/>
              <a:gdLst/>
              <a:ahLst/>
              <a:cxnLst/>
              <a:rect r="r" b="b" t="t" l="l"/>
              <a:pathLst>
                <a:path h="723519" w="723519">
                  <a:moveTo>
                    <a:pt x="0" y="139065"/>
                  </a:moveTo>
                  <a:cubicBezTo>
                    <a:pt x="0" y="62230"/>
                    <a:pt x="62230" y="0"/>
                    <a:pt x="139065" y="0"/>
                  </a:cubicBezTo>
                  <a:lnTo>
                    <a:pt x="584454" y="0"/>
                  </a:lnTo>
                  <a:lnTo>
                    <a:pt x="584454" y="6350"/>
                  </a:lnTo>
                  <a:lnTo>
                    <a:pt x="584454" y="0"/>
                  </a:lnTo>
                  <a:cubicBezTo>
                    <a:pt x="661289" y="0"/>
                    <a:pt x="723519" y="62230"/>
                    <a:pt x="723519" y="139065"/>
                  </a:cubicBezTo>
                  <a:lnTo>
                    <a:pt x="723519" y="584454"/>
                  </a:lnTo>
                  <a:lnTo>
                    <a:pt x="717169" y="584454"/>
                  </a:lnTo>
                  <a:lnTo>
                    <a:pt x="723519" y="584454"/>
                  </a:lnTo>
                  <a:cubicBezTo>
                    <a:pt x="723519" y="661289"/>
                    <a:pt x="661289" y="723519"/>
                    <a:pt x="584454" y="723519"/>
                  </a:cubicBezTo>
                  <a:lnTo>
                    <a:pt x="584454" y="717169"/>
                  </a:lnTo>
                  <a:lnTo>
                    <a:pt x="584454" y="723519"/>
                  </a:lnTo>
                  <a:lnTo>
                    <a:pt x="139065" y="723519"/>
                  </a:lnTo>
                  <a:lnTo>
                    <a:pt x="139065" y="717169"/>
                  </a:lnTo>
                  <a:lnTo>
                    <a:pt x="139065" y="723519"/>
                  </a:lnTo>
                  <a:cubicBezTo>
                    <a:pt x="62230" y="723519"/>
                    <a:pt x="0" y="661289"/>
                    <a:pt x="0" y="584454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584454"/>
                  </a:lnTo>
                  <a:lnTo>
                    <a:pt x="6350" y="584454"/>
                  </a:lnTo>
                  <a:lnTo>
                    <a:pt x="12700" y="584454"/>
                  </a:lnTo>
                  <a:cubicBezTo>
                    <a:pt x="12700" y="654177"/>
                    <a:pt x="69215" y="710819"/>
                    <a:pt x="139065" y="710819"/>
                  </a:cubicBezTo>
                  <a:lnTo>
                    <a:pt x="584454" y="710819"/>
                  </a:lnTo>
                  <a:cubicBezTo>
                    <a:pt x="654177" y="710819"/>
                    <a:pt x="710819" y="654304"/>
                    <a:pt x="710819" y="584454"/>
                  </a:cubicBezTo>
                  <a:lnTo>
                    <a:pt x="710819" y="139065"/>
                  </a:lnTo>
                  <a:lnTo>
                    <a:pt x="717169" y="139065"/>
                  </a:lnTo>
                  <a:lnTo>
                    <a:pt x="710819" y="139065"/>
                  </a:lnTo>
                  <a:cubicBezTo>
                    <a:pt x="710819" y="69215"/>
                    <a:pt x="654177" y="12700"/>
                    <a:pt x="584454" y="12700"/>
                  </a:cubicBezTo>
                  <a:lnTo>
                    <a:pt x="139065" y="12700"/>
                  </a:lnTo>
                  <a:lnTo>
                    <a:pt x="139065" y="6350"/>
                  </a:lnTo>
                  <a:lnTo>
                    <a:pt x="139065" y="12700"/>
                  </a:lnTo>
                  <a:cubicBezTo>
                    <a:pt x="69215" y="12700"/>
                    <a:pt x="12700" y="69215"/>
                    <a:pt x="12700" y="1390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17922" y="2413695"/>
            <a:ext cx="4052739" cy="39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Confirmare prin Email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7922" y="2878782"/>
            <a:ext cx="1562219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Mesaj de validare trimis automat după înregistrare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43124" y="3803154"/>
            <a:ext cx="542628" cy="542628"/>
            <a:chOff x="0" y="0"/>
            <a:chExt cx="723503" cy="723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710819" cy="710819"/>
            </a:xfrm>
            <a:custGeom>
              <a:avLst/>
              <a:gdLst/>
              <a:ahLst/>
              <a:cxnLst/>
              <a:rect r="r" b="b" t="t" l="l"/>
              <a:pathLst>
                <a:path h="710819" w="710819">
                  <a:moveTo>
                    <a:pt x="0" y="132715"/>
                  </a:moveTo>
                  <a:cubicBezTo>
                    <a:pt x="0" y="59436"/>
                    <a:pt x="59436" y="0"/>
                    <a:pt x="132715" y="0"/>
                  </a:cubicBezTo>
                  <a:lnTo>
                    <a:pt x="578104" y="0"/>
                  </a:lnTo>
                  <a:cubicBezTo>
                    <a:pt x="651383" y="0"/>
                    <a:pt x="710819" y="59436"/>
                    <a:pt x="710819" y="132715"/>
                  </a:cubicBezTo>
                  <a:lnTo>
                    <a:pt x="710819" y="578104"/>
                  </a:lnTo>
                  <a:cubicBezTo>
                    <a:pt x="710819" y="651383"/>
                    <a:pt x="651383" y="710819"/>
                    <a:pt x="578104" y="710819"/>
                  </a:cubicBezTo>
                  <a:lnTo>
                    <a:pt x="132715" y="710819"/>
                  </a:lnTo>
                  <a:cubicBezTo>
                    <a:pt x="59436" y="710819"/>
                    <a:pt x="0" y="651383"/>
                    <a:pt x="0" y="578104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3519" cy="723519"/>
            </a:xfrm>
            <a:custGeom>
              <a:avLst/>
              <a:gdLst/>
              <a:ahLst/>
              <a:cxnLst/>
              <a:rect r="r" b="b" t="t" l="l"/>
              <a:pathLst>
                <a:path h="723519" w="723519">
                  <a:moveTo>
                    <a:pt x="0" y="139065"/>
                  </a:moveTo>
                  <a:cubicBezTo>
                    <a:pt x="0" y="62230"/>
                    <a:pt x="62230" y="0"/>
                    <a:pt x="139065" y="0"/>
                  </a:cubicBezTo>
                  <a:lnTo>
                    <a:pt x="584454" y="0"/>
                  </a:lnTo>
                  <a:lnTo>
                    <a:pt x="584454" y="6350"/>
                  </a:lnTo>
                  <a:lnTo>
                    <a:pt x="584454" y="0"/>
                  </a:lnTo>
                  <a:cubicBezTo>
                    <a:pt x="661289" y="0"/>
                    <a:pt x="723519" y="62230"/>
                    <a:pt x="723519" y="139065"/>
                  </a:cubicBezTo>
                  <a:lnTo>
                    <a:pt x="723519" y="584454"/>
                  </a:lnTo>
                  <a:lnTo>
                    <a:pt x="717169" y="584454"/>
                  </a:lnTo>
                  <a:lnTo>
                    <a:pt x="723519" y="584454"/>
                  </a:lnTo>
                  <a:cubicBezTo>
                    <a:pt x="723519" y="661289"/>
                    <a:pt x="661289" y="723519"/>
                    <a:pt x="584454" y="723519"/>
                  </a:cubicBezTo>
                  <a:lnTo>
                    <a:pt x="584454" y="717169"/>
                  </a:lnTo>
                  <a:lnTo>
                    <a:pt x="584454" y="723519"/>
                  </a:lnTo>
                  <a:lnTo>
                    <a:pt x="139065" y="723519"/>
                  </a:lnTo>
                  <a:lnTo>
                    <a:pt x="139065" y="717169"/>
                  </a:lnTo>
                  <a:lnTo>
                    <a:pt x="139065" y="723519"/>
                  </a:lnTo>
                  <a:cubicBezTo>
                    <a:pt x="62230" y="723519"/>
                    <a:pt x="0" y="661289"/>
                    <a:pt x="0" y="584454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584454"/>
                  </a:lnTo>
                  <a:lnTo>
                    <a:pt x="6350" y="584454"/>
                  </a:lnTo>
                  <a:lnTo>
                    <a:pt x="12700" y="584454"/>
                  </a:lnTo>
                  <a:cubicBezTo>
                    <a:pt x="12700" y="654177"/>
                    <a:pt x="69215" y="710819"/>
                    <a:pt x="139065" y="710819"/>
                  </a:cubicBezTo>
                  <a:lnTo>
                    <a:pt x="584454" y="710819"/>
                  </a:lnTo>
                  <a:cubicBezTo>
                    <a:pt x="654177" y="710819"/>
                    <a:pt x="710819" y="654304"/>
                    <a:pt x="710819" y="584454"/>
                  </a:cubicBezTo>
                  <a:lnTo>
                    <a:pt x="710819" y="139065"/>
                  </a:lnTo>
                  <a:lnTo>
                    <a:pt x="717169" y="139065"/>
                  </a:lnTo>
                  <a:lnTo>
                    <a:pt x="710819" y="139065"/>
                  </a:lnTo>
                  <a:cubicBezTo>
                    <a:pt x="710819" y="69215"/>
                    <a:pt x="654177" y="12700"/>
                    <a:pt x="584454" y="12700"/>
                  </a:cubicBezTo>
                  <a:lnTo>
                    <a:pt x="139065" y="12700"/>
                  </a:lnTo>
                  <a:lnTo>
                    <a:pt x="139065" y="6350"/>
                  </a:lnTo>
                  <a:lnTo>
                    <a:pt x="139065" y="12700"/>
                  </a:lnTo>
                  <a:cubicBezTo>
                    <a:pt x="69215" y="12700"/>
                    <a:pt x="12700" y="69215"/>
                    <a:pt x="12700" y="1390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17922" y="3879800"/>
            <a:ext cx="5243876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Notificare Resetare Parolă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7922" y="4344889"/>
            <a:ext cx="1562219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Link de resetare trimis instantaneu utilizatorului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43124" y="5269260"/>
            <a:ext cx="542628" cy="542627"/>
            <a:chOff x="0" y="0"/>
            <a:chExt cx="723503" cy="7235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710819" cy="710819"/>
            </a:xfrm>
            <a:custGeom>
              <a:avLst/>
              <a:gdLst/>
              <a:ahLst/>
              <a:cxnLst/>
              <a:rect r="r" b="b" t="t" l="l"/>
              <a:pathLst>
                <a:path h="710819" w="710819">
                  <a:moveTo>
                    <a:pt x="0" y="132715"/>
                  </a:moveTo>
                  <a:cubicBezTo>
                    <a:pt x="0" y="59436"/>
                    <a:pt x="59436" y="0"/>
                    <a:pt x="132715" y="0"/>
                  </a:cubicBezTo>
                  <a:lnTo>
                    <a:pt x="578104" y="0"/>
                  </a:lnTo>
                  <a:cubicBezTo>
                    <a:pt x="651383" y="0"/>
                    <a:pt x="710819" y="59436"/>
                    <a:pt x="710819" y="132715"/>
                  </a:cubicBezTo>
                  <a:lnTo>
                    <a:pt x="710819" y="578104"/>
                  </a:lnTo>
                  <a:cubicBezTo>
                    <a:pt x="710819" y="651383"/>
                    <a:pt x="651383" y="710819"/>
                    <a:pt x="578104" y="710819"/>
                  </a:cubicBezTo>
                  <a:lnTo>
                    <a:pt x="132715" y="710819"/>
                  </a:lnTo>
                  <a:cubicBezTo>
                    <a:pt x="59436" y="710819"/>
                    <a:pt x="0" y="651383"/>
                    <a:pt x="0" y="578104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3519" cy="723519"/>
            </a:xfrm>
            <a:custGeom>
              <a:avLst/>
              <a:gdLst/>
              <a:ahLst/>
              <a:cxnLst/>
              <a:rect r="r" b="b" t="t" l="l"/>
              <a:pathLst>
                <a:path h="723519" w="723519">
                  <a:moveTo>
                    <a:pt x="0" y="139065"/>
                  </a:moveTo>
                  <a:cubicBezTo>
                    <a:pt x="0" y="62230"/>
                    <a:pt x="62230" y="0"/>
                    <a:pt x="139065" y="0"/>
                  </a:cubicBezTo>
                  <a:lnTo>
                    <a:pt x="584454" y="0"/>
                  </a:lnTo>
                  <a:lnTo>
                    <a:pt x="584454" y="6350"/>
                  </a:lnTo>
                  <a:lnTo>
                    <a:pt x="584454" y="0"/>
                  </a:lnTo>
                  <a:cubicBezTo>
                    <a:pt x="661289" y="0"/>
                    <a:pt x="723519" y="62230"/>
                    <a:pt x="723519" y="139065"/>
                  </a:cubicBezTo>
                  <a:lnTo>
                    <a:pt x="723519" y="584454"/>
                  </a:lnTo>
                  <a:lnTo>
                    <a:pt x="717169" y="584454"/>
                  </a:lnTo>
                  <a:lnTo>
                    <a:pt x="723519" y="584454"/>
                  </a:lnTo>
                  <a:cubicBezTo>
                    <a:pt x="723519" y="661289"/>
                    <a:pt x="661289" y="723519"/>
                    <a:pt x="584454" y="723519"/>
                  </a:cubicBezTo>
                  <a:lnTo>
                    <a:pt x="584454" y="717169"/>
                  </a:lnTo>
                  <a:lnTo>
                    <a:pt x="584454" y="723519"/>
                  </a:lnTo>
                  <a:lnTo>
                    <a:pt x="139065" y="723519"/>
                  </a:lnTo>
                  <a:lnTo>
                    <a:pt x="139065" y="717169"/>
                  </a:lnTo>
                  <a:lnTo>
                    <a:pt x="139065" y="723519"/>
                  </a:lnTo>
                  <a:cubicBezTo>
                    <a:pt x="62230" y="723519"/>
                    <a:pt x="0" y="661289"/>
                    <a:pt x="0" y="584454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584454"/>
                  </a:lnTo>
                  <a:lnTo>
                    <a:pt x="6350" y="584454"/>
                  </a:lnTo>
                  <a:lnTo>
                    <a:pt x="12700" y="584454"/>
                  </a:lnTo>
                  <a:cubicBezTo>
                    <a:pt x="12700" y="654177"/>
                    <a:pt x="69215" y="710819"/>
                    <a:pt x="139065" y="710819"/>
                  </a:cubicBezTo>
                  <a:lnTo>
                    <a:pt x="584454" y="710819"/>
                  </a:lnTo>
                  <a:cubicBezTo>
                    <a:pt x="654177" y="710819"/>
                    <a:pt x="710819" y="654304"/>
                    <a:pt x="710819" y="584454"/>
                  </a:cubicBezTo>
                  <a:lnTo>
                    <a:pt x="710819" y="139065"/>
                  </a:lnTo>
                  <a:lnTo>
                    <a:pt x="717169" y="139065"/>
                  </a:lnTo>
                  <a:lnTo>
                    <a:pt x="710819" y="139065"/>
                  </a:lnTo>
                  <a:cubicBezTo>
                    <a:pt x="710819" y="69215"/>
                    <a:pt x="654177" y="12700"/>
                    <a:pt x="584454" y="12700"/>
                  </a:cubicBezTo>
                  <a:lnTo>
                    <a:pt x="139065" y="12700"/>
                  </a:lnTo>
                  <a:lnTo>
                    <a:pt x="139065" y="6350"/>
                  </a:lnTo>
                  <a:lnTo>
                    <a:pt x="139065" y="12700"/>
                  </a:lnTo>
                  <a:cubicBezTo>
                    <a:pt x="69215" y="12700"/>
                    <a:pt x="12700" y="69215"/>
                    <a:pt x="12700" y="1390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17923" y="5345906"/>
            <a:ext cx="4052739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Persistența Sesiunii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7922" y="5810994"/>
            <a:ext cx="1562219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Sesiune activă menținută timp de 24 ore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43124" y="6735366"/>
            <a:ext cx="542628" cy="542628"/>
            <a:chOff x="0" y="0"/>
            <a:chExt cx="723503" cy="723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10819" cy="710819"/>
            </a:xfrm>
            <a:custGeom>
              <a:avLst/>
              <a:gdLst/>
              <a:ahLst/>
              <a:cxnLst/>
              <a:rect r="r" b="b" t="t" l="l"/>
              <a:pathLst>
                <a:path h="710819" w="710819">
                  <a:moveTo>
                    <a:pt x="0" y="132715"/>
                  </a:moveTo>
                  <a:cubicBezTo>
                    <a:pt x="0" y="59436"/>
                    <a:pt x="59436" y="0"/>
                    <a:pt x="132715" y="0"/>
                  </a:cubicBezTo>
                  <a:lnTo>
                    <a:pt x="578104" y="0"/>
                  </a:lnTo>
                  <a:cubicBezTo>
                    <a:pt x="651383" y="0"/>
                    <a:pt x="710819" y="59436"/>
                    <a:pt x="710819" y="132715"/>
                  </a:cubicBezTo>
                  <a:lnTo>
                    <a:pt x="710819" y="578104"/>
                  </a:lnTo>
                  <a:cubicBezTo>
                    <a:pt x="710819" y="651383"/>
                    <a:pt x="651383" y="710819"/>
                    <a:pt x="578104" y="710819"/>
                  </a:cubicBezTo>
                  <a:lnTo>
                    <a:pt x="132715" y="710819"/>
                  </a:lnTo>
                  <a:cubicBezTo>
                    <a:pt x="59436" y="710819"/>
                    <a:pt x="0" y="651383"/>
                    <a:pt x="0" y="578104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3519" cy="723519"/>
            </a:xfrm>
            <a:custGeom>
              <a:avLst/>
              <a:gdLst/>
              <a:ahLst/>
              <a:cxnLst/>
              <a:rect r="r" b="b" t="t" l="l"/>
              <a:pathLst>
                <a:path h="723519" w="723519">
                  <a:moveTo>
                    <a:pt x="0" y="139065"/>
                  </a:moveTo>
                  <a:cubicBezTo>
                    <a:pt x="0" y="62230"/>
                    <a:pt x="62230" y="0"/>
                    <a:pt x="139065" y="0"/>
                  </a:cubicBezTo>
                  <a:lnTo>
                    <a:pt x="584454" y="0"/>
                  </a:lnTo>
                  <a:lnTo>
                    <a:pt x="584454" y="6350"/>
                  </a:lnTo>
                  <a:lnTo>
                    <a:pt x="584454" y="0"/>
                  </a:lnTo>
                  <a:cubicBezTo>
                    <a:pt x="661289" y="0"/>
                    <a:pt x="723519" y="62230"/>
                    <a:pt x="723519" y="139065"/>
                  </a:cubicBezTo>
                  <a:lnTo>
                    <a:pt x="723519" y="584454"/>
                  </a:lnTo>
                  <a:lnTo>
                    <a:pt x="717169" y="584454"/>
                  </a:lnTo>
                  <a:lnTo>
                    <a:pt x="723519" y="584454"/>
                  </a:lnTo>
                  <a:cubicBezTo>
                    <a:pt x="723519" y="661289"/>
                    <a:pt x="661289" y="723519"/>
                    <a:pt x="584454" y="723519"/>
                  </a:cubicBezTo>
                  <a:lnTo>
                    <a:pt x="584454" y="717169"/>
                  </a:lnTo>
                  <a:lnTo>
                    <a:pt x="584454" y="723519"/>
                  </a:lnTo>
                  <a:lnTo>
                    <a:pt x="139065" y="723519"/>
                  </a:lnTo>
                  <a:lnTo>
                    <a:pt x="139065" y="717169"/>
                  </a:lnTo>
                  <a:lnTo>
                    <a:pt x="139065" y="723519"/>
                  </a:lnTo>
                  <a:cubicBezTo>
                    <a:pt x="62230" y="723519"/>
                    <a:pt x="0" y="661289"/>
                    <a:pt x="0" y="584454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584454"/>
                  </a:lnTo>
                  <a:lnTo>
                    <a:pt x="6350" y="584454"/>
                  </a:lnTo>
                  <a:lnTo>
                    <a:pt x="12700" y="584454"/>
                  </a:lnTo>
                  <a:cubicBezTo>
                    <a:pt x="12700" y="654177"/>
                    <a:pt x="69215" y="710819"/>
                    <a:pt x="139065" y="710819"/>
                  </a:cubicBezTo>
                  <a:lnTo>
                    <a:pt x="584454" y="710819"/>
                  </a:lnTo>
                  <a:cubicBezTo>
                    <a:pt x="654177" y="710819"/>
                    <a:pt x="710819" y="654304"/>
                    <a:pt x="710819" y="584454"/>
                  </a:cubicBezTo>
                  <a:lnTo>
                    <a:pt x="710819" y="139065"/>
                  </a:lnTo>
                  <a:lnTo>
                    <a:pt x="717169" y="139065"/>
                  </a:lnTo>
                  <a:lnTo>
                    <a:pt x="710819" y="139065"/>
                  </a:lnTo>
                  <a:cubicBezTo>
                    <a:pt x="710819" y="69215"/>
                    <a:pt x="654177" y="12700"/>
                    <a:pt x="584454" y="12700"/>
                  </a:cubicBezTo>
                  <a:lnTo>
                    <a:pt x="139065" y="12700"/>
                  </a:lnTo>
                  <a:lnTo>
                    <a:pt x="139065" y="6350"/>
                  </a:lnTo>
                  <a:lnTo>
                    <a:pt x="139065" y="12700"/>
                  </a:lnTo>
                  <a:cubicBezTo>
                    <a:pt x="69215" y="12700"/>
                    <a:pt x="12700" y="69215"/>
                    <a:pt x="12700" y="1390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717922" y="6812013"/>
            <a:ext cx="5066184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Validare Parolă Complexă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7922" y="7277100"/>
            <a:ext cx="1562219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Minim 8 caractere, cifră, majusculă și simbol obligatorii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3124" y="8201471"/>
            <a:ext cx="542628" cy="542627"/>
            <a:chOff x="0" y="0"/>
            <a:chExt cx="723503" cy="7235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710819" cy="710819"/>
            </a:xfrm>
            <a:custGeom>
              <a:avLst/>
              <a:gdLst/>
              <a:ahLst/>
              <a:cxnLst/>
              <a:rect r="r" b="b" t="t" l="l"/>
              <a:pathLst>
                <a:path h="710819" w="710819">
                  <a:moveTo>
                    <a:pt x="0" y="132715"/>
                  </a:moveTo>
                  <a:cubicBezTo>
                    <a:pt x="0" y="59436"/>
                    <a:pt x="59436" y="0"/>
                    <a:pt x="132715" y="0"/>
                  </a:cubicBezTo>
                  <a:lnTo>
                    <a:pt x="578104" y="0"/>
                  </a:lnTo>
                  <a:cubicBezTo>
                    <a:pt x="651383" y="0"/>
                    <a:pt x="710819" y="59436"/>
                    <a:pt x="710819" y="132715"/>
                  </a:cubicBezTo>
                  <a:lnTo>
                    <a:pt x="710819" y="578104"/>
                  </a:lnTo>
                  <a:cubicBezTo>
                    <a:pt x="710819" y="651383"/>
                    <a:pt x="651383" y="710819"/>
                    <a:pt x="578104" y="710819"/>
                  </a:cubicBezTo>
                  <a:lnTo>
                    <a:pt x="132715" y="710819"/>
                  </a:lnTo>
                  <a:cubicBezTo>
                    <a:pt x="59436" y="710819"/>
                    <a:pt x="0" y="651383"/>
                    <a:pt x="0" y="578104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23519" cy="723519"/>
            </a:xfrm>
            <a:custGeom>
              <a:avLst/>
              <a:gdLst/>
              <a:ahLst/>
              <a:cxnLst/>
              <a:rect r="r" b="b" t="t" l="l"/>
              <a:pathLst>
                <a:path h="723519" w="723519">
                  <a:moveTo>
                    <a:pt x="0" y="139065"/>
                  </a:moveTo>
                  <a:cubicBezTo>
                    <a:pt x="0" y="62230"/>
                    <a:pt x="62230" y="0"/>
                    <a:pt x="139065" y="0"/>
                  </a:cubicBezTo>
                  <a:lnTo>
                    <a:pt x="584454" y="0"/>
                  </a:lnTo>
                  <a:lnTo>
                    <a:pt x="584454" y="6350"/>
                  </a:lnTo>
                  <a:lnTo>
                    <a:pt x="584454" y="0"/>
                  </a:lnTo>
                  <a:cubicBezTo>
                    <a:pt x="661289" y="0"/>
                    <a:pt x="723519" y="62230"/>
                    <a:pt x="723519" y="139065"/>
                  </a:cubicBezTo>
                  <a:lnTo>
                    <a:pt x="723519" y="584454"/>
                  </a:lnTo>
                  <a:lnTo>
                    <a:pt x="717169" y="584454"/>
                  </a:lnTo>
                  <a:lnTo>
                    <a:pt x="723519" y="584454"/>
                  </a:lnTo>
                  <a:cubicBezTo>
                    <a:pt x="723519" y="661289"/>
                    <a:pt x="661289" y="723519"/>
                    <a:pt x="584454" y="723519"/>
                  </a:cubicBezTo>
                  <a:lnTo>
                    <a:pt x="584454" y="717169"/>
                  </a:lnTo>
                  <a:lnTo>
                    <a:pt x="584454" y="723519"/>
                  </a:lnTo>
                  <a:lnTo>
                    <a:pt x="139065" y="723519"/>
                  </a:lnTo>
                  <a:lnTo>
                    <a:pt x="139065" y="717169"/>
                  </a:lnTo>
                  <a:lnTo>
                    <a:pt x="139065" y="723519"/>
                  </a:lnTo>
                  <a:cubicBezTo>
                    <a:pt x="62230" y="723519"/>
                    <a:pt x="0" y="661289"/>
                    <a:pt x="0" y="584454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584454"/>
                  </a:lnTo>
                  <a:lnTo>
                    <a:pt x="6350" y="584454"/>
                  </a:lnTo>
                  <a:lnTo>
                    <a:pt x="12700" y="584454"/>
                  </a:lnTo>
                  <a:cubicBezTo>
                    <a:pt x="12700" y="654177"/>
                    <a:pt x="69215" y="710819"/>
                    <a:pt x="139065" y="710819"/>
                  </a:cubicBezTo>
                  <a:lnTo>
                    <a:pt x="584454" y="710819"/>
                  </a:lnTo>
                  <a:cubicBezTo>
                    <a:pt x="654177" y="710819"/>
                    <a:pt x="710819" y="654304"/>
                    <a:pt x="710819" y="584454"/>
                  </a:cubicBezTo>
                  <a:lnTo>
                    <a:pt x="710819" y="139065"/>
                  </a:lnTo>
                  <a:lnTo>
                    <a:pt x="717169" y="139065"/>
                  </a:lnTo>
                  <a:lnTo>
                    <a:pt x="710819" y="139065"/>
                  </a:lnTo>
                  <a:cubicBezTo>
                    <a:pt x="710819" y="69215"/>
                    <a:pt x="654177" y="12700"/>
                    <a:pt x="584454" y="12700"/>
                  </a:cubicBezTo>
                  <a:lnTo>
                    <a:pt x="139065" y="12700"/>
                  </a:lnTo>
                  <a:lnTo>
                    <a:pt x="139065" y="6350"/>
                  </a:lnTo>
                  <a:lnTo>
                    <a:pt x="139065" y="12700"/>
                  </a:lnTo>
                  <a:cubicBezTo>
                    <a:pt x="69215" y="12700"/>
                    <a:pt x="12700" y="69215"/>
                    <a:pt x="12700" y="1390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717922" y="8278117"/>
            <a:ext cx="3544112" cy="3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Gestionare Profil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7922" y="8743206"/>
            <a:ext cx="1562219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Imagine de profil încărcată și afișată corect, ștergere permanentă cu confirmare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3124" y="3999756"/>
            <a:ext cx="9543752" cy="2797969"/>
            <a:chOff x="0" y="0"/>
            <a:chExt cx="12725003" cy="37306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12712319" cy="3717925"/>
            </a:xfrm>
            <a:custGeom>
              <a:avLst/>
              <a:gdLst/>
              <a:ahLst/>
              <a:cxnLst/>
              <a:rect r="r" b="b" t="t" l="l"/>
              <a:pathLst>
                <a:path h="3717925" w="12712319">
                  <a:moveTo>
                    <a:pt x="0" y="132715"/>
                  </a:moveTo>
                  <a:cubicBezTo>
                    <a:pt x="0" y="59436"/>
                    <a:pt x="59563" y="0"/>
                    <a:pt x="132969" y="0"/>
                  </a:cubicBezTo>
                  <a:lnTo>
                    <a:pt x="12579350" y="0"/>
                  </a:lnTo>
                  <a:cubicBezTo>
                    <a:pt x="12652756" y="0"/>
                    <a:pt x="12712319" y="59436"/>
                    <a:pt x="12712319" y="132715"/>
                  </a:cubicBezTo>
                  <a:lnTo>
                    <a:pt x="12712319" y="3585210"/>
                  </a:lnTo>
                  <a:cubicBezTo>
                    <a:pt x="12712319" y="3658489"/>
                    <a:pt x="12652756" y="3717925"/>
                    <a:pt x="12579350" y="3717925"/>
                  </a:cubicBezTo>
                  <a:lnTo>
                    <a:pt x="132969" y="3717925"/>
                  </a:lnTo>
                  <a:cubicBezTo>
                    <a:pt x="59563" y="3717925"/>
                    <a:pt x="0" y="3658489"/>
                    <a:pt x="0" y="3585210"/>
                  </a:cubicBezTo>
                  <a:close/>
                </a:path>
              </a:pathLst>
            </a:custGeom>
            <a:solidFill>
              <a:srgbClr val="740B0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25019" cy="3730625"/>
            </a:xfrm>
            <a:custGeom>
              <a:avLst/>
              <a:gdLst/>
              <a:ahLst/>
              <a:cxnLst/>
              <a:rect r="r" b="b" t="t" l="l"/>
              <a:pathLst>
                <a:path h="3730625" w="12725019">
                  <a:moveTo>
                    <a:pt x="0" y="139065"/>
                  </a:moveTo>
                  <a:cubicBezTo>
                    <a:pt x="0" y="62230"/>
                    <a:pt x="62357" y="0"/>
                    <a:pt x="139319" y="0"/>
                  </a:cubicBezTo>
                  <a:lnTo>
                    <a:pt x="12585700" y="0"/>
                  </a:lnTo>
                  <a:lnTo>
                    <a:pt x="12585700" y="6350"/>
                  </a:lnTo>
                  <a:lnTo>
                    <a:pt x="12585700" y="0"/>
                  </a:lnTo>
                  <a:cubicBezTo>
                    <a:pt x="12662662" y="0"/>
                    <a:pt x="12725019" y="62230"/>
                    <a:pt x="12725019" y="139065"/>
                  </a:cubicBezTo>
                  <a:lnTo>
                    <a:pt x="12718669" y="139065"/>
                  </a:lnTo>
                  <a:lnTo>
                    <a:pt x="12725019" y="139065"/>
                  </a:lnTo>
                  <a:lnTo>
                    <a:pt x="12725019" y="3591560"/>
                  </a:lnTo>
                  <a:lnTo>
                    <a:pt x="12718669" y="3591560"/>
                  </a:lnTo>
                  <a:lnTo>
                    <a:pt x="12725019" y="3591560"/>
                  </a:lnTo>
                  <a:cubicBezTo>
                    <a:pt x="12725019" y="3668395"/>
                    <a:pt x="12662662" y="3730625"/>
                    <a:pt x="12585700" y="3730625"/>
                  </a:cubicBezTo>
                  <a:lnTo>
                    <a:pt x="12585700" y="3724275"/>
                  </a:lnTo>
                  <a:lnTo>
                    <a:pt x="12585700" y="3730625"/>
                  </a:lnTo>
                  <a:lnTo>
                    <a:pt x="139319" y="3730625"/>
                  </a:lnTo>
                  <a:lnTo>
                    <a:pt x="139319" y="3724275"/>
                  </a:lnTo>
                  <a:lnTo>
                    <a:pt x="139319" y="3730625"/>
                  </a:lnTo>
                  <a:cubicBezTo>
                    <a:pt x="62357" y="3730625"/>
                    <a:pt x="0" y="3668395"/>
                    <a:pt x="0" y="3591560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3591560"/>
                  </a:lnTo>
                  <a:lnTo>
                    <a:pt x="6350" y="3591560"/>
                  </a:lnTo>
                  <a:lnTo>
                    <a:pt x="12700" y="3591560"/>
                  </a:lnTo>
                  <a:cubicBezTo>
                    <a:pt x="12700" y="3661283"/>
                    <a:pt x="69342" y="3717925"/>
                    <a:pt x="139319" y="3717925"/>
                  </a:cubicBezTo>
                  <a:lnTo>
                    <a:pt x="12585700" y="3717925"/>
                  </a:lnTo>
                  <a:cubicBezTo>
                    <a:pt x="12655677" y="3717925"/>
                    <a:pt x="12712319" y="3661283"/>
                    <a:pt x="12712319" y="3591560"/>
                  </a:cubicBezTo>
                  <a:lnTo>
                    <a:pt x="12712319" y="139065"/>
                  </a:lnTo>
                  <a:cubicBezTo>
                    <a:pt x="12712319" y="69342"/>
                    <a:pt x="12655550" y="12700"/>
                    <a:pt x="12585700" y="12700"/>
                  </a:cubicBezTo>
                  <a:lnTo>
                    <a:pt x="139319" y="12700"/>
                  </a:lnTo>
                  <a:lnTo>
                    <a:pt x="139319" y="6350"/>
                  </a:lnTo>
                  <a:lnTo>
                    <a:pt x="139319" y="12700"/>
                  </a:lnTo>
                  <a:cubicBezTo>
                    <a:pt x="69342" y="12700"/>
                    <a:pt x="12700" y="69342"/>
                    <a:pt x="12700" y="139065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715000" y="4014044"/>
            <a:ext cx="28575" cy="1384697"/>
            <a:chOff x="0" y="0"/>
            <a:chExt cx="38100" cy="18462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1846326"/>
            </a:xfrm>
            <a:custGeom>
              <a:avLst/>
              <a:gdLst/>
              <a:ahLst/>
              <a:cxnLst/>
              <a:rect r="r" b="b" t="t" l="l"/>
              <a:pathLst>
                <a:path h="1846326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827276"/>
                  </a:lnTo>
                  <a:cubicBezTo>
                    <a:pt x="38100" y="1837817"/>
                    <a:pt x="29591" y="1846326"/>
                    <a:pt x="19050" y="1846326"/>
                  </a:cubicBezTo>
                  <a:cubicBezTo>
                    <a:pt x="8509" y="1846326"/>
                    <a:pt x="0" y="1837690"/>
                    <a:pt x="0" y="1827276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7411" y="5398740"/>
            <a:ext cx="9515178" cy="28575"/>
            <a:chOff x="0" y="0"/>
            <a:chExt cx="12686903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86919" cy="38100"/>
            </a:xfrm>
            <a:custGeom>
              <a:avLst/>
              <a:gdLst/>
              <a:ahLst/>
              <a:cxnLst/>
              <a:rect r="r" b="b" t="t" l="l"/>
              <a:pathLst>
                <a:path h="38100" w="1268691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667869" y="0"/>
                  </a:lnTo>
                  <a:cubicBezTo>
                    <a:pt x="12678410" y="0"/>
                    <a:pt x="12686919" y="8509"/>
                    <a:pt x="12686919" y="19050"/>
                  </a:cubicBezTo>
                  <a:cubicBezTo>
                    <a:pt x="12686919" y="29591"/>
                    <a:pt x="12678410" y="38100"/>
                    <a:pt x="1266786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8D242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7411" y="4014044"/>
            <a:ext cx="9515178" cy="2769394"/>
            <a:chOff x="0" y="0"/>
            <a:chExt cx="12686903" cy="369252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343452" cy="1846263"/>
              <a:chOff x="0" y="0"/>
              <a:chExt cx="6343452" cy="184626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43396" cy="1846326"/>
              </a:xfrm>
              <a:custGeom>
                <a:avLst/>
                <a:gdLst/>
                <a:ahLst/>
                <a:cxnLst/>
                <a:rect r="r" b="b" t="t" l="l"/>
                <a:pathLst>
                  <a:path h="1846326" w="6343396">
                    <a:moveTo>
                      <a:pt x="0" y="132715"/>
                    </a:moveTo>
                    <a:cubicBezTo>
                      <a:pt x="0" y="59436"/>
                      <a:pt x="59436" y="0"/>
                      <a:pt x="132715" y="0"/>
                    </a:cubicBezTo>
                    <a:lnTo>
                      <a:pt x="6210681" y="0"/>
                    </a:lnTo>
                    <a:cubicBezTo>
                      <a:pt x="6283960" y="0"/>
                      <a:pt x="6343396" y="59436"/>
                      <a:pt x="6343396" y="132715"/>
                    </a:cubicBezTo>
                    <a:lnTo>
                      <a:pt x="6343396" y="1713611"/>
                    </a:lnTo>
                    <a:cubicBezTo>
                      <a:pt x="6343396" y="1786890"/>
                      <a:pt x="6283960" y="1846326"/>
                      <a:pt x="6210681" y="1846326"/>
                    </a:cubicBezTo>
                    <a:lnTo>
                      <a:pt x="132715" y="1846326"/>
                    </a:lnTo>
                    <a:cubicBezTo>
                      <a:pt x="59436" y="1846326"/>
                      <a:pt x="0" y="1786890"/>
                      <a:pt x="0" y="1713611"/>
                    </a:cubicBezTo>
                    <a:close/>
                  </a:path>
                </a:pathLst>
              </a:custGeom>
              <a:solidFill>
                <a:srgbClr val="740B0B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6343452" y="0"/>
              <a:ext cx="6343452" cy="1846263"/>
              <a:chOff x="0" y="0"/>
              <a:chExt cx="6343452" cy="184626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43396" cy="1846326"/>
              </a:xfrm>
              <a:custGeom>
                <a:avLst/>
                <a:gdLst/>
                <a:ahLst/>
                <a:cxnLst/>
                <a:rect r="r" b="b" t="t" l="l"/>
                <a:pathLst>
                  <a:path h="1846326" w="6343396">
                    <a:moveTo>
                      <a:pt x="0" y="0"/>
                    </a:moveTo>
                    <a:lnTo>
                      <a:pt x="6343396" y="0"/>
                    </a:lnTo>
                    <a:lnTo>
                      <a:pt x="6343396" y="1846326"/>
                    </a:lnTo>
                    <a:lnTo>
                      <a:pt x="0" y="1846326"/>
                    </a:lnTo>
                    <a:close/>
                  </a:path>
                </a:pathLst>
              </a:custGeom>
              <a:solidFill>
                <a:srgbClr val="740B0B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846262"/>
              <a:ext cx="12686903" cy="1846263"/>
              <a:chOff x="0" y="0"/>
              <a:chExt cx="12686903" cy="184626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686919" cy="1846326"/>
              </a:xfrm>
              <a:custGeom>
                <a:avLst/>
                <a:gdLst/>
                <a:ahLst/>
                <a:cxnLst/>
                <a:rect r="r" b="b" t="t" l="l"/>
                <a:pathLst>
                  <a:path h="1846326" w="12686919">
                    <a:moveTo>
                      <a:pt x="0" y="0"/>
                    </a:moveTo>
                    <a:lnTo>
                      <a:pt x="12686919" y="0"/>
                    </a:lnTo>
                    <a:lnTo>
                      <a:pt x="12686919" y="1846326"/>
                    </a:lnTo>
                    <a:lnTo>
                      <a:pt x="0" y="1846326"/>
                    </a:lnTo>
                    <a:close/>
                  </a:path>
                </a:pathLst>
              </a:custGeom>
              <a:solidFill>
                <a:srgbClr val="740B0B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15913" y="306387"/>
              <a:ext cx="4157265" cy="52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To Do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15913" y="948730"/>
              <a:ext cx="5711627" cy="581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0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659365" y="306387"/>
              <a:ext cx="4157265" cy="52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In Progress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659365" y="948730"/>
              <a:ext cx="5711627" cy="581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0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15913" y="2152650"/>
              <a:ext cx="4157265" cy="52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FFE5E5"/>
                  </a:solidFill>
                  <a:latin typeface="Dela Gothic One"/>
                  <a:ea typeface="Dela Gothic One"/>
                  <a:cs typeface="Dela Gothic One"/>
                  <a:sym typeface="Dela Gothic One"/>
                </a:rPr>
                <a:t>Done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15913" y="2794992"/>
              <a:ext cx="12055078" cy="581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1812">
                  <a:solidFill>
                    <a:srgbClr val="FFE5E5"/>
                  </a:solidFill>
                  <a:latin typeface="DM Sans"/>
                  <a:ea typeface="DM Sans"/>
                  <a:cs typeface="DM Sans"/>
                  <a:sym typeface="DM Sans"/>
                </a:rPr>
                <a:t>32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88487" y="393126"/>
            <a:ext cx="11891686" cy="153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Capturi </a:t>
            </a: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Scrum Board (rezumat imagine)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7886" y="6983314"/>
            <a:ext cx="9534228" cy="12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Toate cerințele funcționale și tehnice au fost închise înainte de termenul limită. Acest rezultat indică o organizare eficientă a echipei și o planificare realistă a sprintului, fără backlog nefinalizat.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99300" y="481853"/>
            <a:ext cx="9239000" cy="10203600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>
            <a:off x="943124" y="5162550"/>
            <a:ext cx="9477345" cy="0"/>
          </a:xfrm>
          <a:prstGeom prst="line">
            <a:avLst/>
          </a:prstGeom>
          <a:ln cap="flat" w="38100">
            <a:solidFill>
              <a:srgbClr val="8D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5729287" y="4014044"/>
            <a:ext cx="78320" cy="2783681"/>
          </a:xfrm>
          <a:prstGeom prst="line">
            <a:avLst/>
          </a:prstGeom>
          <a:ln cap="flat" w="38100">
            <a:solidFill>
              <a:srgbClr val="8D242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876847"/>
            <a:chOff x="0" y="0"/>
            <a:chExt cx="24384000" cy="383579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835781"/>
            </a:xfrm>
            <a:custGeom>
              <a:avLst/>
              <a:gdLst/>
              <a:ahLst/>
              <a:cxnLst/>
              <a:rect r="r" b="b" t="t" l="l"/>
              <a:pathLst>
                <a:path h="383578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835781"/>
                  </a:lnTo>
                  <a:lnTo>
                    <a:pt x="0" y="3835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" t="0" r="-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20503" y="3490615"/>
            <a:ext cx="10727365" cy="741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Analiza Burndown și Velocity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0503" y="4832449"/>
            <a:ext cx="3722068" cy="36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Evoluția Burndown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0502" y="5383857"/>
            <a:ext cx="7942809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sz="175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Start: 30 taskuri (24 octombrie)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0502" y="5832425"/>
            <a:ext cx="7942809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sz="175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Ziua 4: ~20 taskuri rămase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0502" y="6280994"/>
            <a:ext cx="7942809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sz="175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Ziua 9: ~10 taskuri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0502" y="6729561"/>
            <a:ext cx="7942809" cy="43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74"/>
              </a:lnSpc>
              <a:buFont typeface="Arial"/>
              <a:buChar char="•"/>
            </a:pPr>
            <a:r>
              <a:rPr lang="en-US" sz="175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Ziua 12: 0 taskuri (închidere înainte de termen)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0502" y="7304634"/>
            <a:ext cx="7942809" cy="80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Ritmul de lucru a fost constant, fără devieri majore. Sprint eficient cu execuție sub durata planificată.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91367" y="4755505"/>
            <a:ext cx="3028206" cy="38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Velocity Chart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4215" y="5708600"/>
            <a:ext cx="3827561" cy="64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59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57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4215" y="6631781"/>
            <a:ext cx="3827561" cy="76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Story Points Planificați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49461" y="5708600"/>
            <a:ext cx="3827561" cy="64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59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57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49461" y="6631781"/>
            <a:ext cx="3827561" cy="76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Story Points Realizați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91764" y="8087766"/>
            <a:ext cx="3827561" cy="64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593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100%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1367" y="9010947"/>
            <a:ext cx="3028206" cy="38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7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Rată Finalizare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7886" y="1881336"/>
            <a:ext cx="13407248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Organizarea Echipei și Instrumente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3124" y="3158430"/>
            <a:ext cx="16401752" cy="4577655"/>
            <a:chOff x="0" y="0"/>
            <a:chExt cx="21869003" cy="61035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69019" cy="6103493"/>
            </a:xfrm>
            <a:custGeom>
              <a:avLst/>
              <a:gdLst/>
              <a:ahLst/>
              <a:cxnLst/>
              <a:rect r="r" b="b" t="t" l="l"/>
              <a:pathLst>
                <a:path h="6103493" w="21869019">
                  <a:moveTo>
                    <a:pt x="0" y="139065"/>
                  </a:moveTo>
                  <a:cubicBezTo>
                    <a:pt x="0" y="62230"/>
                    <a:pt x="62357" y="0"/>
                    <a:pt x="139319" y="0"/>
                  </a:cubicBezTo>
                  <a:lnTo>
                    <a:pt x="21729700" y="0"/>
                  </a:lnTo>
                  <a:lnTo>
                    <a:pt x="21729700" y="6350"/>
                  </a:lnTo>
                  <a:lnTo>
                    <a:pt x="21729700" y="0"/>
                  </a:lnTo>
                  <a:cubicBezTo>
                    <a:pt x="21806663" y="0"/>
                    <a:pt x="21869019" y="62230"/>
                    <a:pt x="21869019" y="139065"/>
                  </a:cubicBezTo>
                  <a:lnTo>
                    <a:pt x="21862669" y="139065"/>
                  </a:lnTo>
                  <a:lnTo>
                    <a:pt x="21869019" y="139065"/>
                  </a:lnTo>
                  <a:lnTo>
                    <a:pt x="21869019" y="5964428"/>
                  </a:lnTo>
                  <a:lnTo>
                    <a:pt x="21862669" y="5964428"/>
                  </a:lnTo>
                  <a:lnTo>
                    <a:pt x="21869019" y="5964428"/>
                  </a:lnTo>
                  <a:cubicBezTo>
                    <a:pt x="21869019" y="6041263"/>
                    <a:pt x="21806663" y="6103493"/>
                    <a:pt x="21729700" y="6103493"/>
                  </a:cubicBezTo>
                  <a:lnTo>
                    <a:pt x="21729700" y="6097143"/>
                  </a:lnTo>
                  <a:lnTo>
                    <a:pt x="21729700" y="6103493"/>
                  </a:lnTo>
                  <a:lnTo>
                    <a:pt x="139319" y="6103493"/>
                  </a:lnTo>
                  <a:lnTo>
                    <a:pt x="139319" y="6097143"/>
                  </a:lnTo>
                  <a:lnTo>
                    <a:pt x="139319" y="6103493"/>
                  </a:lnTo>
                  <a:cubicBezTo>
                    <a:pt x="62357" y="6103493"/>
                    <a:pt x="0" y="6041263"/>
                    <a:pt x="0" y="5964428"/>
                  </a:cubicBezTo>
                  <a:lnTo>
                    <a:pt x="0" y="139065"/>
                  </a:lnTo>
                  <a:lnTo>
                    <a:pt x="6350" y="139065"/>
                  </a:lnTo>
                  <a:lnTo>
                    <a:pt x="0" y="139065"/>
                  </a:lnTo>
                  <a:moveTo>
                    <a:pt x="12700" y="139065"/>
                  </a:moveTo>
                  <a:lnTo>
                    <a:pt x="12700" y="5964428"/>
                  </a:lnTo>
                  <a:lnTo>
                    <a:pt x="6350" y="5964428"/>
                  </a:lnTo>
                  <a:lnTo>
                    <a:pt x="12700" y="5964428"/>
                  </a:lnTo>
                  <a:cubicBezTo>
                    <a:pt x="12700" y="6034151"/>
                    <a:pt x="69342" y="6090793"/>
                    <a:pt x="139319" y="6090793"/>
                  </a:cubicBezTo>
                  <a:lnTo>
                    <a:pt x="21729700" y="6090793"/>
                  </a:lnTo>
                  <a:cubicBezTo>
                    <a:pt x="21799550" y="6090793"/>
                    <a:pt x="21856319" y="6034151"/>
                    <a:pt x="21856319" y="5964428"/>
                  </a:cubicBezTo>
                  <a:lnTo>
                    <a:pt x="21856319" y="139065"/>
                  </a:lnTo>
                  <a:cubicBezTo>
                    <a:pt x="21856319" y="69342"/>
                    <a:pt x="21799677" y="12700"/>
                    <a:pt x="21729700" y="12700"/>
                  </a:cubicBezTo>
                  <a:lnTo>
                    <a:pt x="139319" y="12700"/>
                  </a:lnTo>
                  <a:lnTo>
                    <a:pt x="139319" y="6350"/>
                  </a:lnTo>
                  <a:lnTo>
                    <a:pt x="139319" y="12700"/>
                  </a:lnTo>
                  <a:cubicBezTo>
                    <a:pt x="69342" y="12700"/>
                    <a:pt x="12700" y="69342"/>
                    <a:pt x="12700" y="139065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7411" y="3172717"/>
            <a:ext cx="16373178" cy="682378"/>
            <a:chOff x="0" y="0"/>
            <a:chExt cx="21830903" cy="9098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30919" cy="909828"/>
            </a:xfrm>
            <a:custGeom>
              <a:avLst/>
              <a:gdLst/>
              <a:ahLst/>
              <a:cxnLst/>
              <a:rect r="r" b="b" t="t" l="l"/>
              <a:pathLst>
                <a:path h="90982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94495" y="3248174"/>
            <a:ext cx="197733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Rol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55219" y="3248174"/>
            <a:ext cx="5247085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Responsabilități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85698" y="3248174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Nume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57411" y="3855095"/>
            <a:ext cx="16373178" cy="1061442"/>
            <a:chOff x="0" y="0"/>
            <a:chExt cx="21830903" cy="14152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830919" cy="1415288"/>
            </a:xfrm>
            <a:custGeom>
              <a:avLst/>
              <a:gdLst/>
              <a:ahLst/>
              <a:cxnLst/>
              <a:rect r="r" b="b" t="t" l="l"/>
              <a:pathLst>
                <a:path h="141528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1415288"/>
                  </a:lnTo>
                  <a:lnTo>
                    <a:pt x="0" y="1415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94495" y="3930551"/>
            <a:ext cx="197733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🧠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Scrum Master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55219" y="3930551"/>
            <a:ext cx="5247085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Planificare, coordonare sprinturi, facilitare comunicare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85698" y="3930551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Zaharov Sergiu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7411" y="4916538"/>
            <a:ext cx="16373178" cy="1061442"/>
            <a:chOff x="0" y="0"/>
            <a:chExt cx="21830903" cy="1415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30919" cy="1415288"/>
            </a:xfrm>
            <a:custGeom>
              <a:avLst/>
              <a:gdLst/>
              <a:ahLst/>
              <a:cxnLst/>
              <a:rect r="r" b="b" t="t" l="l"/>
              <a:pathLst>
                <a:path h="141528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1415288"/>
                  </a:lnTo>
                  <a:lnTo>
                    <a:pt x="0" y="141528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94495" y="4991992"/>
            <a:ext cx="197733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👨‍💻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Dezvoltatori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55219" y="4991992"/>
            <a:ext cx="5247085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Implementare backend/frontend, integrare bază de date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5698" y="4991992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Chiriac Ion, Niculiță Nichita, Ivanov Stanislav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57411" y="5977979"/>
            <a:ext cx="16373178" cy="682378"/>
            <a:chOff x="0" y="0"/>
            <a:chExt cx="21830903" cy="90983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830919" cy="909828"/>
            </a:xfrm>
            <a:custGeom>
              <a:avLst/>
              <a:gdLst/>
              <a:ahLst/>
              <a:cxnLst/>
              <a:rect r="r" b="b" t="t" l="l"/>
              <a:pathLst>
                <a:path h="90982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909828"/>
                  </a:lnTo>
                  <a:lnTo>
                    <a:pt x="0" y="909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194495" y="6053435"/>
            <a:ext cx="1977330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🧪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Tester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55219" y="6053435"/>
            <a:ext cx="5247085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Verificare criterii acceptare, raportare buguri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85698" y="6053435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Iacob Stanislav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57411" y="6660356"/>
            <a:ext cx="16373178" cy="1061442"/>
            <a:chOff x="0" y="0"/>
            <a:chExt cx="21830903" cy="14152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830919" cy="1415288"/>
            </a:xfrm>
            <a:custGeom>
              <a:avLst/>
              <a:gdLst/>
              <a:ahLst/>
              <a:cxnLst/>
              <a:rect r="r" b="b" t="t" l="l"/>
              <a:pathLst>
                <a:path h="1415288" w="21830919">
                  <a:moveTo>
                    <a:pt x="0" y="0"/>
                  </a:moveTo>
                  <a:lnTo>
                    <a:pt x="21830919" y="0"/>
                  </a:lnTo>
                  <a:lnTo>
                    <a:pt x="21830919" y="1415288"/>
                  </a:lnTo>
                  <a:lnTo>
                    <a:pt x="0" y="141528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94495" y="6735812"/>
            <a:ext cx="1977330" cy="8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🎨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UI/UX Designer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55219" y="6735812"/>
            <a:ext cx="5247085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Interfață utilizator, design profil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85698" y="6735812"/>
            <a:ext cx="7707958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Mîța Andrei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7886" y="7921675"/>
            <a:ext cx="16392228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Instrumente:</a:t>
            </a:r>
            <a:r>
              <a:rPr lang="en-US" sz="181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Jira (Scrum Board), GitHub, VS Code, MySQL, Postman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DAG3JjHXznY</dc:identifier>
  <dcterms:modified xsi:type="dcterms:W3CDTF">2011-08-01T06:04:30Z</dcterms:modified>
  <cp:revision>1</cp:revision>
  <dc:title>Modulul-Autentificare-si-Profil-Utilizator.pptx</dc:title>
</cp:coreProperties>
</file>